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28.jpg" ContentType="image/png"/>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5"/>
    <p:sldMasterId id="2147483692" r:id="rId6"/>
  </p:sldMasterIdLst>
  <p:notesMasterIdLst>
    <p:notesMasterId r:id="rId30"/>
  </p:notesMasterIdLst>
  <p:handoutMasterIdLst>
    <p:handoutMasterId r:id="rId31"/>
  </p:handoutMasterIdLst>
  <p:sldIdLst>
    <p:sldId id="348" r:id="rId7"/>
    <p:sldId id="415" r:id="rId8"/>
    <p:sldId id="380" r:id="rId9"/>
    <p:sldId id="378" r:id="rId10"/>
    <p:sldId id="379" r:id="rId11"/>
    <p:sldId id="403" r:id="rId12"/>
    <p:sldId id="404" r:id="rId13"/>
    <p:sldId id="382" r:id="rId14"/>
    <p:sldId id="405" r:id="rId15"/>
    <p:sldId id="416" r:id="rId16"/>
    <p:sldId id="411" r:id="rId17"/>
    <p:sldId id="363" r:id="rId18"/>
    <p:sldId id="364" r:id="rId19"/>
    <p:sldId id="414" r:id="rId20"/>
    <p:sldId id="384" r:id="rId21"/>
    <p:sldId id="417" r:id="rId22"/>
    <p:sldId id="418" r:id="rId23"/>
    <p:sldId id="419" r:id="rId24"/>
    <p:sldId id="372" r:id="rId25"/>
    <p:sldId id="420" r:id="rId26"/>
    <p:sldId id="421" r:id="rId27"/>
    <p:sldId id="422" r:id="rId28"/>
    <p:sldId id="423" r:id="rId2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2D5D"/>
    <a:srgbClr val="660066"/>
    <a:srgbClr val="1F4E79"/>
    <a:srgbClr val="010103"/>
    <a:srgbClr val="1E4A99"/>
    <a:srgbClr val="006CAB"/>
    <a:srgbClr val="06A796"/>
    <a:srgbClr val="F57F25"/>
    <a:srgbClr val="384B53"/>
    <a:srgbClr val="06A7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06" autoAdjust="0"/>
    <p:restoredTop sz="94660"/>
  </p:normalViewPr>
  <p:slideViewPr>
    <p:cSldViewPr snapToGrid="0">
      <p:cViewPr varScale="1">
        <p:scale>
          <a:sx n="116" d="100"/>
          <a:sy n="116" d="100"/>
        </p:scale>
        <p:origin x="846" y="138"/>
      </p:cViewPr>
      <p:guideLst>
        <p:guide orient="horz" pos="2092"/>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png"/><Relationship Id="rId1" Type="http://schemas.openxmlformats.org/officeDocument/2006/relationships/image" Target="../media/image54.png"/></Relationships>
</file>

<file path=ppt/diagrams/_rels/data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eg"/><Relationship Id="rId1" Type="http://schemas.openxmlformats.org/officeDocument/2006/relationships/image" Target="../media/image62.jpg"/><Relationship Id="rId4" Type="http://schemas.openxmlformats.org/officeDocument/2006/relationships/image" Target="../media/image6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eg"/><Relationship Id="rId1" Type="http://schemas.openxmlformats.org/officeDocument/2006/relationships/image" Target="../media/image62.jpg"/><Relationship Id="rId4" Type="http://schemas.openxmlformats.org/officeDocument/2006/relationships/image" Target="../media/image65.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0CA3A-5311-4672-960F-D4CEDA8009A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30A95E2F-5F11-425B-8006-661697966E67}">
      <dgm:prSet/>
      <dgm:spPr/>
      <dgm:t>
        <a:bodyPr/>
        <a:lstStyle/>
        <a:p>
          <a:pPr rtl="0"/>
          <a:r>
            <a:rPr lang="en-GB" dirty="0" smtClean="0"/>
            <a:t>Academic route</a:t>
          </a:r>
        </a:p>
        <a:p>
          <a:pPr rtl="0"/>
          <a:r>
            <a:rPr lang="en-GB" dirty="0" smtClean="0"/>
            <a:t>University or professional job </a:t>
          </a:r>
          <a:endParaRPr lang="en-GB" dirty="0"/>
        </a:p>
      </dgm:t>
    </dgm:pt>
    <dgm:pt modelId="{C871A24C-F047-428E-89A8-BE4D307C6D80}" type="parTrans" cxnId="{FA435CBB-DE04-43D0-8DE2-C387B861285F}">
      <dgm:prSet/>
      <dgm:spPr/>
      <dgm:t>
        <a:bodyPr/>
        <a:lstStyle/>
        <a:p>
          <a:endParaRPr lang="en-GB"/>
        </a:p>
      </dgm:t>
    </dgm:pt>
    <dgm:pt modelId="{730D33A5-E6FA-4B56-8E70-35C0EF736519}" type="sibTrans" cxnId="{FA435CBB-DE04-43D0-8DE2-C387B861285F}">
      <dgm:prSet/>
      <dgm:spPr/>
      <dgm:t>
        <a:bodyPr/>
        <a:lstStyle/>
        <a:p>
          <a:endParaRPr lang="en-GB"/>
        </a:p>
      </dgm:t>
    </dgm:pt>
    <dgm:pt modelId="{423AC866-C0F5-4CAC-A53A-2C50ED121E7A}">
      <dgm:prSet/>
      <dgm:spPr/>
      <dgm:t>
        <a:bodyPr/>
        <a:lstStyle/>
        <a:p>
          <a:pPr rtl="0"/>
          <a:r>
            <a:rPr lang="en-GB" dirty="0" smtClean="0"/>
            <a:t>Vocational route</a:t>
          </a:r>
        </a:p>
        <a:p>
          <a:pPr rtl="0"/>
          <a:r>
            <a:rPr lang="en-GB" dirty="0" smtClean="0"/>
            <a:t>University, job or apprenticeship</a:t>
          </a:r>
          <a:endParaRPr lang="en-GB" dirty="0"/>
        </a:p>
      </dgm:t>
    </dgm:pt>
    <dgm:pt modelId="{A5D1827E-D6C7-40CF-973D-9796C707B155}" type="parTrans" cxnId="{B096360A-2C06-459F-84E3-452C1FA17B05}">
      <dgm:prSet/>
      <dgm:spPr/>
      <dgm:t>
        <a:bodyPr/>
        <a:lstStyle/>
        <a:p>
          <a:endParaRPr lang="en-GB"/>
        </a:p>
      </dgm:t>
    </dgm:pt>
    <dgm:pt modelId="{7ECCD336-6D13-4F9B-A36A-936563EFB2F1}" type="sibTrans" cxnId="{B096360A-2C06-459F-84E3-452C1FA17B05}">
      <dgm:prSet/>
      <dgm:spPr/>
      <dgm:t>
        <a:bodyPr/>
        <a:lstStyle/>
        <a:p>
          <a:endParaRPr lang="en-GB"/>
        </a:p>
      </dgm:t>
    </dgm:pt>
    <dgm:pt modelId="{CB884A1B-1D02-4B39-A3E9-26E07AD5F3B9}">
      <dgm:prSet/>
      <dgm:spPr/>
      <dgm:t>
        <a:bodyPr/>
        <a:lstStyle/>
        <a:p>
          <a:pPr rtl="0"/>
          <a:r>
            <a:rPr lang="en-GB" dirty="0" smtClean="0"/>
            <a:t>Technical route</a:t>
          </a:r>
        </a:p>
        <a:p>
          <a:pPr rtl="0"/>
          <a:r>
            <a:rPr lang="en-GB" dirty="0" smtClean="0"/>
            <a:t>Job or apprenticeship</a:t>
          </a:r>
          <a:endParaRPr lang="en-GB" dirty="0"/>
        </a:p>
      </dgm:t>
    </dgm:pt>
    <dgm:pt modelId="{754F15D5-F5AB-4C7F-B14F-5BD8E119C401}" type="parTrans" cxnId="{CCFF7A25-0E98-43AC-8B28-3275D4C413F8}">
      <dgm:prSet/>
      <dgm:spPr/>
      <dgm:t>
        <a:bodyPr/>
        <a:lstStyle/>
        <a:p>
          <a:endParaRPr lang="en-GB"/>
        </a:p>
      </dgm:t>
    </dgm:pt>
    <dgm:pt modelId="{D35CD82D-0594-4D98-AFF8-77972363F759}" type="sibTrans" cxnId="{CCFF7A25-0E98-43AC-8B28-3275D4C413F8}">
      <dgm:prSet/>
      <dgm:spPr/>
      <dgm:t>
        <a:bodyPr/>
        <a:lstStyle/>
        <a:p>
          <a:endParaRPr lang="en-GB"/>
        </a:p>
      </dgm:t>
    </dgm:pt>
    <dgm:pt modelId="{53118CC1-F243-4041-86F4-F27FC544F74C}" type="pres">
      <dgm:prSet presAssocID="{8690CA3A-5311-4672-960F-D4CEDA8009A7}" presName="linearFlow" presStyleCnt="0">
        <dgm:presLayoutVars>
          <dgm:dir/>
          <dgm:resizeHandles val="exact"/>
        </dgm:presLayoutVars>
      </dgm:prSet>
      <dgm:spPr/>
      <dgm:t>
        <a:bodyPr/>
        <a:lstStyle/>
        <a:p>
          <a:endParaRPr lang="en-GB"/>
        </a:p>
      </dgm:t>
    </dgm:pt>
    <dgm:pt modelId="{B174BF67-F37F-4C68-BD1E-70C1D49DBF54}" type="pres">
      <dgm:prSet presAssocID="{30A95E2F-5F11-425B-8006-661697966E67}" presName="composite" presStyleCnt="0"/>
      <dgm:spPr/>
    </dgm:pt>
    <dgm:pt modelId="{2612A5A7-5611-4EEE-B366-12B02697219E}" type="pres">
      <dgm:prSet presAssocID="{30A95E2F-5F11-425B-8006-661697966E67}" presName="imgShp" presStyleLbl="fgImgPlace1" presStyleIdx="0" presStyleCnt="3"/>
      <dgm:spPr>
        <a:blipFill rotWithShape="1">
          <a:blip xmlns:r="http://schemas.openxmlformats.org/officeDocument/2006/relationships" r:embed="rId1"/>
          <a:stretch>
            <a:fillRect/>
          </a:stretch>
        </a:blipFill>
      </dgm:spPr>
    </dgm:pt>
    <dgm:pt modelId="{37A33BE5-5FF0-44A9-803F-E252B759B4FE}" type="pres">
      <dgm:prSet presAssocID="{30A95E2F-5F11-425B-8006-661697966E67}" presName="txShp" presStyleLbl="node1" presStyleIdx="0" presStyleCnt="3" custScaleX="104016">
        <dgm:presLayoutVars>
          <dgm:bulletEnabled val="1"/>
        </dgm:presLayoutVars>
      </dgm:prSet>
      <dgm:spPr/>
      <dgm:t>
        <a:bodyPr/>
        <a:lstStyle/>
        <a:p>
          <a:endParaRPr lang="en-GB"/>
        </a:p>
      </dgm:t>
    </dgm:pt>
    <dgm:pt modelId="{21B9F43A-2BCA-4806-8225-07B5C7399E01}" type="pres">
      <dgm:prSet presAssocID="{730D33A5-E6FA-4B56-8E70-35C0EF736519}" presName="spacing" presStyleCnt="0"/>
      <dgm:spPr/>
    </dgm:pt>
    <dgm:pt modelId="{5BECA636-8ECC-443F-AF44-B0EE2F543B9E}" type="pres">
      <dgm:prSet presAssocID="{423AC866-C0F5-4CAC-A53A-2C50ED121E7A}" presName="composite" presStyleCnt="0"/>
      <dgm:spPr/>
    </dgm:pt>
    <dgm:pt modelId="{C01D0D81-01B5-462E-8111-13E1A8536959}" type="pres">
      <dgm:prSet presAssocID="{423AC866-C0F5-4CAC-A53A-2C50ED121E7A}" presName="imgShp" presStyleLbl="fgImgPlace1" presStyleIdx="1" presStyleCnt="3"/>
      <dgm:spPr>
        <a:blipFill rotWithShape="1">
          <a:blip xmlns:r="http://schemas.openxmlformats.org/officeDocument/2006/relationships" r:embed="rId2"/>
          <a:stretch>
            <a:fillRect/>
          </a:stretch>
        </a:blipFill>
      </dgm:spPr>
    </dgm:pt>
    <dgm:pt modelId="{5A9182A1-EAC9-4FF9-BD45-DCAC84A40D31}" type="pres">
      <dgm:prSet presAssocID="{423AC866-C0F5-4CAC-A53A-2C50ED121E7A}" presName="txShp" presStyleLbl="node1" presStyleIdx="1" presStyleCnt="3">
        <dgm:presLayoutVars>
          <dgm:bulletEnabled val="1"/>
        </dgm:presLayoutVars>
      </dgm:prSet>
      <dgm:spPr/>
      <dgm:t>
        <a:bodyPr/>
        <a:lstStyle/>
        <a:p>
          <a:endParaRPr lang="en-GB"/>
        </a:p>
      </dgm:t>
    </dgm:pt>
    <dgm:pt modelId="{A5D6EB8B-B4D1-4ADD-85E9-4246E4A0AB77}" type="pres">
      <dgm:prSet presAssocID="{7ECCD336-6D13-4F9B-A36A-936563EFB2F1}" presName="spacing" presStyleCnt="0"/>
      <dgm:spPr/>
    </dgm:pt>
    <dgm:pt modelId="{CE1FFEA6-94B7-4F25-8054-50A1C61F882B}" type="pres">
      <dgm:prSet presAssocID="{CB884A1B-1D02-4B39-A3E9-26E07AD5F3B9}" presName="composite" presStyleCnt="0"/>
      <dgm:spPr/>
    </dgm:pt>
    <dgm:pt modelId="{73CD7659-7AEF-4BFB-8FA5-03B111956A07}" type="pres">
      <dgm:prSet presAssocID="{CB884A1B-1D02-4B39-A3E9-26E07AD5F3B9}" presName="imgShp" presStyleLbl="fgImgPlace1" presStyleIdx="2" presStyleCnt="3"/>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25000" r="-25000"/>
          </a:stretch>
        </a:blipFill>
      </dgm:spPr>
      <dgm:t>
        <a:bodyPr/>
        <a:lstStyle/>
        <a:p>
          <a:endParaRPr lang="en-GB"/>
        </a:p>
      </dgm:t>
    </dgm:pt>
    <dgm:pt modelId="{28AB304F-3566-4E5C-8ACC-686303DE30E4}" type="pres">
      <dgm:prSet presAssocID="{CB884A1B-1D02-4B39-A3E9-26E07AD5F3B9}" presName="txShp" presStyleLbl="node1" presStyleIdx="2" presStyleCnt="3">
        <dgm:presLayoutVars>
          <dgm:bulletEnabled val="1"/>
        </dgm:presLayoutVars>
      </dgm:prSet>
      <dgm:spPr/>
      <dgm:t>
        <a:bodyPr/>
        <a:lstStyle/>
        <a:p>
          <a:endParaRPr lang="en-GB"/>
        </a:p>
      </dgm:t>
    </dgm:pt>
  </dgm:ptLst>
  <dgm:cxnLst>
    <dgm:cxn modelId="{22E54A37-85BE-4DE4-9E6D-17354210178F}" type="presOf" srcId="{423AC866-C0F5-4CAC-A53A-2C50ED121E7A}" destId="{5A9182A1-EAC9-4FF9-BD45-DCAC84A40D31}" srcOrd="0" destOrd="0" presId="urn:microsoft.com/office/officeart/2005/8/layout/vList3"/>
    <dgm:cxn modelId="{1D07262F-B998-459B-8E43-27533250C1EA}" type="presOf" srcId="{30A95E2F-5F11-425B-8006-661697966E67}" destId="{37A33BE5-5FF0-44A9-803F-E252B759B4FE}" srcOrd="0" destOrd="0" presId="urn:microsoft.com/office/officeart/2005/8/layout/vList3"/>
    <dgm:cxn modelId="{042BF651-5758-46C5-A965-19EA46205315}" type="presOf" srcId="{CB884A1B-1D02-4B39-A3E9-26E07AD5F3B9}" destId="{28AB304F-3566-4E5C-8ACC-686303DE30E4}" srcOrd="0" destOrd="0" presId="urn:microsoft.com/office/officeart/2005/8/layout/vList3"/>
    <dgm:cxn modelId="{C577501B-1A90-43F4-A724-8F6B90B60382}" type="presOf" srcId="{8690CA3A-5311-4672-960F-D4CEDA8009A7}" destId="{53118CC1-F243-4041-86F4-F27FC544F74C}" srcOrd="0" destOrd="0" presId="urn:microsoft.com/office/officeart/2005/8/layout/vList3"/>
    <dgm:cxn modelId="{B096360A-2C06-459F-84E3-452C1FA17B05}" srcId="{8690CA3A-5311-4672-960F-D4CEDA8009A7}" destId="{423AC866-C0F5-4CAC-A53A-2C50ED121E7A}" srcOrd="1" destOrd="0" parTransId="{A5D1827E-D6C7-40CF-973D-9796C707B155}" sibTransId="{7ECCD336-6D13-4F9B-A36A-936563EFB2F1}"/>
    <dgm:cxn modelId="{CCFF7A25-0E98-43AC-8B28-3275D4C413F8}" srcId="{8690CA3A-5311-4672-960F-D4CEDA8009A7}" destId="{CB884A1B-1D02-4B39-A3E9-26E07AD5F3B9}" srcOrd="2" destOrd="0" parTransId="{754F15D5-F5AB-4C7F-B14F-5BD8E119C401}" sibTransId="{D35CD82D-0594-4D98-AFF8-77972363F759}"/>
    <dgm:cxn modelId="{FA435CBB-DE04-43D0-8DE2-C387B861285F}" srcId="{8690CA3A-5311-4672-960F-D4CEDA8009A7}" destId="{30A95E2F-5F11-425B-8006-661697966E67}" srcOrd="0" destOrd="0" parTransId="{C871A24C-F047-428E-89A8-BE4D307C6D80}" sibTransId="{730D33A5-E6FA-4B56-8E70-35C0EF736519}"/>
    <dgm:cxn modelId="{561F9E04-1CC2-4B92-B2BC-60DB9E5ABCA9}" type="presParOf" srcId="{53118CC1-F243-4041-86F4-F27FC544F74C}" destId="{B174BF67-F37F-4C68-BD1E-70C1D49DBF54}" srcOrd="0" destOrd="0" presId="urn:microsoft.com/office/officeart/2005/8/layout/vList3"/>
    <dgm:cxn modelId="{BF0F6C06-4A62-4D80-B169-A7BE9857BC79}" type="presParOf" srcId="{B174BF67-F37F-4C68-BD1E-70C1D49DBF54}" destId="{2612A5A7-5611-4EEE-B366-12B02697219E}" srcOrd="0" destOrd="0" presId="urn:microsoft.com/office/officeart/2005/8/layout/vList3"/>
    <dgm:cxn modelId="{6ADB80E9-4D52-4A7A-8353-AE601F5BB0AF}" type="presParOf" srcId="{B174BF67-F37F-4C68-BD1E-70C1D49DBF54}" destId="{37A33BE5-5FF0-44A9-803F-E252B759B4FE}" srcOrd="1" destOrd="0" presId="urn:microsoft.com/office/officeart/2005/8/layout/vList3"/>
    <dgm:cxn modelId="{02DE99DF-D90E-4F78-941D-980B6D24F303}" type="presParOf" srcId="{53118CC1-F243-4041-86F4-F27FC544F74C}" destId="{21B9F43A-2BCA-4806-8225-07B5C7399E01}" srcOrd="1" destOrd="0" presId="urn:microsoft.com/office/officeart/2005/8/layout/vList3"/>
    <dgm:cxn modelId="{430DDEFE-EBD6-44D2-B262-10AB8B98B1D3}" type="presParOf" srcId="{53118CC1-F243-4041-86F4-F27FC544F74C}" destId="{5BECA636-8ECC-443F-AF44-B0EE2F543B9E}" srcOrd="2" destOrd="0" presId="urn:microsoft.com/office/officeart/2005/8/layout/vList3"/>
    <dgm:cxn modelId="{00F2D139-E8E3-48A9-8D96-8F10D6D98EDA}" type="presParOf" srcId="{5BECA636-8ECC-443F-AF44-B0EE2F543B9E}" destId="{C01D0D81-01B5-462E-8111-13E1A8536959}" srcOrd="0" destOrd="0" presId="urn:microsoft.com/office/officeart/2005/8/layout/vList3"/>
    <dgm:cxn modelId="{7A16C88F-4D85-464A-BFBB-5770CAD2464E}" type="presParOf" srcId="{5BECA636-8ECC-443F-AF44-B0EE2F543B9E}" destId="{5A9182A1-EAC9-4FF9-BD45-DCAC84A40D31}" srcOrd="1" destOrd="0" presId="urn:microsoft.com/office/officeart/2005/8/layout/vList3"/>
    <dgm:cxn modelId="{7D05193D-023B-4C5A-8D2E-1C4459664F47}" type="presParOf" srcId="{53118CC1-F243-4041-86F4-F27FC544F74C}" destId="{A5D6EB8B-B4D1-4ADD-85E9-4246E4A0AB77}" srcOrd="3" destOrd="0" presId="urn:microsoft.com/office/officeart/2005/8/layout/vList3"/>
    <dgm:cxn modelId="{BF6E6AC9-0ECB-4E6B-ABAD-65126436CC01}" type="presParOf" srcId="{53118CC1-F243-4041-86F4-F27FC544F74C}" destId="{CE1FFEA6-94B7-4F25-8054-50A1C61F882B}" srcOrd="4" destOrd="0" presId="urn:microsoft.com/office/officeart/2005/8/layout/vList3"/>
    <dgm:cxn modelId="{493F7CEC-1DB1-4313-B59A-FBF0940C292F}" type="presParOf" srcId="{CE1FFEA6-94B7-4F25-8054-50A1C61F882B}" destId="{73CD7659-7AEF-4BFB-8FA5-03B111956A07}" srcOrd="0" destOrd="0" presId="urn:microsoft.com/office/officeart/2005/8/layout/vList3"/>
    <dgm:cxn modelId="{83BF5619-21C9-46D9-A601-ACD2F6FED1A4}" type="presParOf" srcId="{CE1FFEA6-94B7-4F25-8054-50A1C61F882B}" destId="{28AB304F-3566-4E5C-8ACC-686303DE30E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172C00-F9E4-48C4-A6E3-D19909F4E394}"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36C9F420-22C4-45BE-9D86-CD5B2B3A555B}">
      <dgm:prSet phldrT="[Text]" custT="1"/>
      <dgm:spPr/>
      <dgm:t>
        <a:bodyPr/>
        <a:lstStyle/>
        <a:p>
          <a:r>
            <a:rPr lang="en-GB" sz="2400" dirty="0" smtClean="0">
              <a:solidFill>
                <a:schemeClr val="tx1"/>
              </a:solidFill>
            </a:rPr>
            <a:t>What subjects </a:t>
          </a:r>
        </a:p>
        <a:p>
          <a:r>
            <a:rPr lang="en-GB" sz="2400" dirty="0" smtClean="0">
              <a:solidFill>
                <a:schemeClr val="tx1"/>
              </a:solidFill>
            </a:rPr>
            <a:t>you enjoy</a:t>
          </a:r>
          <a:endParaRPr lang="en-GB" sz="2400" dirty="0">
            <a:solidFill>
              <a:schemeClr val="tx1"/>
            </a:solidFill>
          </a:endParaRPr>
        </a:p>
      </dgm:t>
    </dgm:pt>
    <dgm:pt modelId="{20B2E7AC-5CEA-44C8-8FE4-9F34463F91CF}" type="parTrans" cxnId="{AAFF8BF3-EDB6-472A-B17F-3E1EA91E0A64}">
      <dgm:prSet/>
      <dgm:spPr/>
      <dgm:t>
        <a:bodyPr/>
        <a:lstStyle/>
        <a:p>
          <a:endParaRPr lang="en-GB"/>
        </a:p>
      </dgm:t>
    </dgm:pt>
    <dgm:pt modelId="{DC99F401-7D8D-4109-A2FB-F33D94CF0FDE}" type="sibTrans" cxnId="{AAFF8BF3-EDB6-472A-B17F-3E1EA91E0A64}">
      <dgm:prSet/>
      <dgm:spPr/>
      <dgm:t>
        <a:bodyPr/>
        <a:lstStyle/>
        <a:p>
          <a:endParaRPr lang="en-GB"/>
        </a:p>
      </dgm:t>
    </dgm:pt>
    <dgm:pt modelId="{D795BC2C-26E1-47A8-B62E-26B0F5F1C8F4}">
      <dgm:prSet phldrT="[Text]" custT="1"/>
      <dgm:spPr/>
      <dgm:t>
        <a:bodyPr/>
        <a:lstStyle/>
        <a:p>
          <a:r>
            <a:rPr lang="en-GB" sz="2800" dirty="0" smtClean="0">
              <a:solidFill>
                <a:schemeClr val="tx1"/>
              </a:solidFill>
            </a:rPr>
            <a:t>Your future career</a:t>
          </a:r>
          <a:endParaRPr lang="en-GB" sz="2800" dirty="0">
            <a:solidFill>
              <a:schemeClr val="tx1"/>
            </a:solidFill>
          </a:endParaRPr>
        </a:p>
      </dgm:t>
    </dgm:pt>
    <dgm:pt modelId="{FA3B498E-BB42-4821-B055-C74C353261F3}" type="parTrans" cxnId="{49E1CD57-6E53-4D26-9058-C6732FA8779C}">
      <dgm:prSet/>
      <dgm:spPr/>
      <dgm:t>
        <a:bodyPr/>
        <a:lstStyle/>
        <a:p>
          <a:endParaRPr lang="en-GB"/>
        </a:p>
      </dgm:t>
    </dgm:pt>
    <dgm:pt modelId="{12779F3B-1B4E-4304-8E87-7113C0EA7766}" type="sibTrans" cxnId="{49E1CD57-6E53-4D26-9058-C6732FA8779C}">
      <dgm:prSet/>
      <dgm:spPr/>
      <dgm:t>
        <a:bodyPr/>
        <a:lstStyle/>
        <a:p>
          <a:endParaRPr lang="en-GB"/>
        </a:p>
      </dgm:t>
    </dgm:pt>
    <dgm:pt modelId="{F621724B-76FF-4B5B-91F2-2718D475013E}">
      <dgm:prSet phldrT="[Text]" custT="1"/>
      <dgm:spPr/>
      <dgm:t>
        <a:bodyPr/>
        <a:lstStyle/>
        <a:p>
          <a:r>
            <a:rPr lang="en-GB" sz="2800" dirty="0" smtClean="0">
              <a:solidFill>
                <a:schemeClr val="tx1"/>
              </a:solidFill>
            </a:rPr>
            <a:t>Qualifications you need</a:t>
          </a:r>
          <a:endParaRPr lang="en-GB" sz="2800" dirty="0">
            <a:solidFill>
              <a:schemeClr val="tx1"/>
            </a:solidFill>
          </a:endParaRPr>
        </a:p>
      </dgm:t>
    </dgm:pt>
    <dgm:pt modelId="{C0799AAF-9ECD-4FC8-AD4B-C8E11C00DC49}" type="parTrans" cxnId="{20F5EDD4-51F4-4F98-97B6-E4CA5A719770}">
      <dgm:prSet/>
      <dgm:spPr/>
      <dgm:t>
        <a:bodyPr/>
        <a:lstStyle/>
        <a:p>
          <a:endParaRPr lang="en-GB"/>
        </a:p>
      </dgm:t>
    </dgm:pt>
    <dgm:pt modelId="{BABFA672-0715-4861-B99E-C2610D55DD0B}" type="sibTrans" cxnId="{20F5EDD4-51F4-4F98-97B6-E4CA5A719770}">
      <dgm:prSet/>
      <dgm:spPr/>
      <dgm:t>
        <a:bodyPr/>
        <a:lstStyle/>
        <a:p>
          <a:endParaRPr lang="en-GB"/>
        </a:p>
      </dgm:t>
    </dgm:pt>
    <dgm:pt modelId="{B74BF478-5248-443F-965D-BDAA57AEFF57}">
      <dgm:prSet custT="1"/>
      <dgm:spPr/>
      <dgm:t>
        <a:bodyPr/>
        <a:lstStyle/>
        <a:p>
          <a:r>
            <a:rPr lang="en-GB" sz="1800" b="1" dirty="0" smtClean="0">
              <a:solidFill>
                <a:srgbClr val="660066"/>
              </a:solidFill>
            </a:rPr>
            <a:t>Choice of Organisation</a:t>
          </a:r>
          <a:endParaRPr lang="en-GB" sz="1800" b="1" dirty="0">
            <a:solidFill>
              <a:srgbClr val="660066"/>
            </a:solidFill>
          </a:endParaRPr>
        </a:p>
      </dgm:t>
    </dgm:pt>
    <dgm:pt modelId="{31ECC305-D12F-4FDA-9AAD-0D30869701A3}" type="parTrans" cxnId="{94FA0F89-E4BF-4BA8-A3C5-9D971A8937A6}">
      <dgm:prSet/>
      <dgm:spPr/>
      <dgm:t>
        <a:bodyPr/>
        <a:lstStyle/>
        <a:p>
          <a:endParaRPr lang="en-GB"/>
        </a:p>
      </dgm:t>
    </dgm:pt>
    <dgm:pt modelId="{571DE92F-2D2C-41E3-B7CD-E38F68991E39}" type="sibTrans" cxnId="{94FA0F89-E4BF-4BA8-A3C5-9D971A8937A6}">
      <dgm:prSet/>
      <dgm:spPr/>
      <dgm:t>
        <a:bodyPr/>
        <a:lstStyle/>
        <a:p>
          <a:endParaRPr lang="en-GB"/>
        </a:p>
      </dgm:t>
    </dgm:pt>
    <dgm:pt modelId="{5D572115-487D-4656-8CC0-9D7FCACDE8D2}" type="pres">
      <dgm:prSet presAssocID="{CB172C00-F9E4-48C4-A6E3-D19909F4E394}" presName="Name0" presStyleCnt="0">
        <dgm:presLayoutVars>
          <dgm:chMax val="7"/>
          <dgm:chPref val="7"/>
          <dgm:dir/>
          <dgm:animLvl val="lvl"/>
        </dgm:presLayoutVars>
      </dgm:prSet>
      <dgm:spPr/>
      <dgm:t>
        <a:bodyPr/>
        <a:lstStyle/>
        <a:p>
          <a:endParaRPr lang="en-GB"/>
        </a:p>
      </dgm:t>
    </dgm:pt>
    <dgm:pt modelId="{2F8D5776-FCD6-405D-96A1-56D212444EE3}" type="pres">
      <dgm:prSet presAssocID="{36C9F420-22C4-45BE-9D86-CD5B2B3A555B}" presName="Accent1" presStyleCnt="0"/>
      <dgm:spPr/>
    </dgm:pt>
    <dgm:pt modelId="{96712021-8937-4B55-A438-1C3A8308905A}" type="pres">
      <dgm:prSet presAssocID="{36C9F420-22C4-45BE-9D86-CD5B2B3A555B}" presName="Accent" presStyleLbl="node1" presStyleIdx="0" presStyleCnt="4" custScaleX="189437"/>
      <dgm:spPr>
        <a:solidFill>
          <a:srgbClr val="F57F25"/>
        </a:solidFill>
      </dgm:spPr>
    </dgm:pt>
    <dgm:pt modelId="{96A516ED-00F0-414A-8767-B327A3CFD295}" type="pres">
      <dgm:prSet presAssocID="{36C9F420-22C4-45BE-9D86-CD5B2B3A555B}" presName="Parent1" presStyleLbl="revTx" presStyleIdx="0" presStyleCnt="4" custScaleX="220197" custLinFactNeighborX="2640" custLinFactNeighborY="-18485">
        <dgm:presLayoutVars>
          <dgm:chMax val="1"/>
          <dgm:chPref val="1"/>
          <dgm:bulletEnabled val="1"/>
        </dgm:presLayoutVars>
      </dgm:prSet>
      <dgm:spPr/>
      <dgm:t>
        <a:bodyPr/>
        <a:lstStyle/>
        <a:p>
          <a:endParaRPr lang="en-GB"/>
        </a:p>
      </dgm:t>
    </dgm:pt>
    <dgm:pt modelId="{BA35191F-7583-4480-BC1B-4508F7294C52}" type="pres">
      <dgm:prSet presAssocID="{D795BC2C-26E1-47A8-B62E-26B0F5F1C8F4}" presName="Accent2" presStyleCnt="0"/>
      <dgm:spPr/>
    </dgm:pt>
    <dgm:pt modelId="{436CC4D5-874C-49C9-A090-DE28BE74DE0D}" type="pres">
      <dgm:prSet presAssocID="{D795BC2C-26E1-47A8-B62E-26B0F5F1C8F4}" presName="Accent" presStyleLbl="node1" presStyleIdx="1" presStyleCnt="4" custScaleX="211120"/>
      <dgm:spPr>
        <a:solidFill>
          <a:srgbClr val="F57F25"/>
        </a:solidFill>
      </dgm:spPr>
    </dgm:pt>
    <dgm:pt modelId="{927B4825-3CF5-4CFD-B375-48BB292F99EA}" type="pres">
      <dgm:prSet presAssocID="{D795BC2C-26E1-47A8-B62E-26B0F5F1C8F4}" presName="Parent2" presStyleLbl="revTx" presStyleIdx="1" presStyleCnt="4" custScaleX="217919">
        <dgm:presLayoutVars>
          <dgm:chMax val="1"/>
          <dgm:chPref val="1"/>
          <dgm:bulletEnabled val="1"/>
        </dgm:presLayoutVars>
      </dgm:prSet>
      <dgm:spPr/>
      <dgm:t>
        <a:bodyPr/>
        <a:lstStyle/>
        <a:p>
          <a:endParaRPr lang="en-GB"/>
        </a:p>
      </dgm:t>
    </dgm:pt>
    <dgm:pt modelId="{13D0B825-0774-44E1-9898-DFF04F97159A}" type="pres">
      <dgm:prSet presAssocID="{F621724B-76FF-4B5B-91F2-2718D475013E}" presName="Accent3" presStyleCnt="0"/>
      <dgm:spPr/>
    </dgm:pt>
    <dgm:pt modelId="{3978F947-E411-4157-8CF0-132672E9026A}" type="pres">
      <dgm:prSet presAssocID="{F621724B-76FF-4B5B-91F2-2718D475013E}" presName="Accent" presStyleLbl="node1" presStyleIdx="2" presStyleCnt="4" custScaleX="197647"/>
      <dgm:spPr>
        <a:solidFill>
          <a:srgbClr val="F57F25"/>
        </a:solidFill>
      </dgm:spPr>
    </dgm:pt>
    <dgm:pt modelId="{5A74B0E4-5BC8-45B4-ACC8-66BD645501BE}" type="pres">
      <dgm:prSet presAssocID="{F621724B-76FF-4B5B-91F2-2718D475013E}" presName="Parent3" presStyleLbl="revTx" presStyleIdx="2" presStyleCnt="4" custScaleX="351711">
        <dgm:presLayoutVars>
          <dgm:chMax val="1"/>
          <dgm:chPref val="1"/>
          <dgm:bulletEnabled val="1"/>
        </dgm:presLayoutVars>
      </dgm:prSet>
      <dgm:spPr/>
      <dgm:t>
        <a:bodyPr/>
        <a:lstStyle/>
        <a:p>
          <a:endParaRPr lang="en-GB"/>
        </a:p>
      </dgm:t>
    </dgm:pt>
    <dgm:pt modelId="{53FE0B0A-5A6C-419A-B431-E28048779B3F}" type="pres">
      <dgm:prSet presAssocID="{B74BF478-5248-443F-965D-BDAA57AEFF57}" presName="Accent4" presStyleCnt="0"/>
      <dgm:spPr/>
    </dgm:pt>
    <dgm:pt modelId="{5A18AD00-87FB-4BD9-B2E3-AF82DEB24346}" type="pres">
      <dgm:prSet presAssocID="{B74BF478-5248-443F-965D-BDAA57AEFF57}" presName="Accent" presStyleLbl="node1" presStyleIdx="3" presStyleCnt="4"/>
      <dgm:spPr>
        <a:solidFill>
          <a:srgbClr val="F57F25"/>
        </a:solidFill>
      </dgm:spPr>
    </dgm:pt>
    <dgm:pt modelId="{8DACE426-03DC-46C7-AB35-E19F3AECFE55}" type="pres">
      <dgm:prSet presAssocID="{B74BF478-5248-443F-965D-BDAA57AEFF57}" presName="Parent4" presStyleLbl="revTx" presStyleIdx="3" presStyleCnt="4" custScaleY="158603">
        <dgm:presLayoutVars>
          <dgm:chMax val="1"/>
          <dgm:chPref val="1"/>
          <dgm:bulletEnabled val="1"/>
        </dgm:presLayoutVars>
      </dgm:prSet>
      <dgm:spPr/>
      <dgm:t>
        <a:bodyPr/>
        <a:lstStyle/>
        <a:p>
          <a:endParaRPr lang="en-GB"/>
        </a:p>
      </dgm:t>
    </dgm:pt>
  </dgm:ptLst>
  <dgm:cxnLst>
    <dgm:cxn modelId="{FAA5AAB4-BED3-42EA-B0DD-B487C2D9DD07}" type="presOf" srcId="{B74BF478-5248-443F-965D-BDAA57AEFF57}" destId="{8DACE426-03DC-46C7-AB35-E19F3AECFE55}" srcOrd="0" destOrd="0" presId="urn:microsoft.com/office/officeart/2009/layout/CircleArrowProcess"/>
    <dgm:cxn modelId="{B4C25CA6-7A8E-44A0-98C7-4B62C4FCFE82}" type="presOf" srcId="{D795BC2C-26E1-47A8-B62E-26B0F5F1C8F4}" destId="{927B4825-3CF5-4CFD-B375-48BB292F99EA}" srcOrd="0" destOrd="0" presId="urn:microsoft.com/office/officeart/2009/layout/CircleArrowProcess"/>
    <dgm:cxn modelId="{94FA0F89-E4BF-4BA8-A3C5-9D971A8937A6}" srcId="{CB172C00-F9E4-48C4-A6E3-D19909F4E394}" destId="{B74BF478-5248-443F-965D-BDAA57AEFF57}" srcOrd="3" destOrd="0" parTransId="{31ECC305-D12F-4FDA-9AAD-0D30869701A3}" sibTransId="{571DE92F-2D2C-41E3-B7CD-E38F68991E39}"/>
    <dgm:cxn modelId="{AAFF8BF3-EDB6-472A-B17F-3E1EA91E0A64}" srcId="{CB172C00-F9E4-48C4-A6E3-D19909F4E394}" destId="{36C9F420-22C4-45BE-9D86-CD5B2B3A555B}" srcOrd="0" destOrd="0" parTransId="{20B2E7AC-5CEA-44C8-8FE4-9F34463F91CF}" sibTransId="{DC99F401-7D8D-4109-A2FB-F33D94CF0FDE}"/>
    <dgm:cxn modelId="{AF3BA8EB-F6BF-45A4-B65E-746644DCA5EE}" type="presOf" srcId="{F621724B-76FF-4B5B-91F2-2718D475013E}" destId="{5A74B0E4-5BC8-45B4-ACC8-66BD645501BE}" srcOrd="0" destOrd="0" presId="urn:microsoft.com/office/officeart/2009/layout/CircleArrowProcess"/>
    <dgm:cxn modelId="{89F6D256-3755-433E-AAFC-7EFAFD101B9D}" type="presOf" srcId="{CB172C00-F9E4-48C4-A6E3-D19909F4E394}" destId="{5D572115-487D-4656-8CC0-9D7FCACDE8D2}" srcOrd="0" destOrd="0" presId="urn:microsoft.com/office/officeart/2009/layout/CircleArrowProcess"/>
    <dgm:cxn modelId="{20F5EDD4-51F4-4F98-97B6-E4CA5A719770}" srcId="{CB172C00-F9E4-48C4-A6E3-D19909F4E394}" destId="{F621724B-76FF-4B5B-91F2-2718D475013E}" srcOrd="2" destOrd="0" parTransId="{C0799AAF-9ECD-4FC8-AD4B-C8E11C00DC49}" sibTransId="{BABFA672-0715-4861-B99E-C2610D55DD0B}"/>
    <dgm:cxn modelId="{49E1CD57-6E53-4D26-9058-C6732FA8779C}" srcId="{CB172C00-F9E4-48C4-A6E3-D19909F4E394}" destId="{D795BC2C-26E1-47A8-B62E-26B0F5F1C8F4}" srcOrd="1" destOrd="0" parTransId="{FA3B498E-BB42-4821-B055-C74C353261F3}" sibTransId="{12779F3B-1B4E-4304-8E87-7113C0EA7766}"/>
    <dgm:cxn modelId="{0370EDDA-710A-4ECF-B076-4C6299F2A3F1}" type="presOf" srcId="{36C9F420-22C4-45BE-9D86-CD5B2B3A555B}" destId="{96A516ED-00F0-414A-8767-B327A3CFD295}" srcOrd="0" destOrd="0" presId="urn:microsoft.com/office/officeart/2009/layout/CircleArrowProcess"/>
    <dgm:cxn modelId="{90D10CB5-C824-418C-BC20-077CCC9FBCB7}" type="presParOf" srcId="{5D572115-487D-4656-8CC0-9D7FCACDE8D2}" destId="{2F8D5776-FCD6-405D-96A1-56D212444EE3}" srcOrd="0" destOrd="0" presId="urn:microsoft.com/office/officeart/2009/layout/CircleArrowProcess"/>
    <dgm:cxn modelId="{747EF9D8-D194-4293-8733-2860E4371351}" type="presParOf" srcId="{2F8D5776-FCD6-405D-96A1-56D212444EE3}" destId="{96712021-8937-4B55-A438-1C3A8308905A}" srcOrd="0" destOrd="0" presId="urn:microsoft.com/office/officeart/2009/layout/CircleArrowProcess"/>
    <dgm:cxn modelId="{C977BA5B-1D0A-4DB8-8286-430E52D889B7}" type="presParOf" srcId="{5D572115-487D-4656-8CC0-9D7FCACDE8D2}" destId="{96A516ED-00F0-414A-8767-B327A3CFD295}" srcOrd="1" destOrd="0" presId="urn:microsoft.com/office/officeart/2009/layout/CircleArrowProcess"/>
    <dgm:cxn modelId="{68249A96-A8EF-45CB-A5E2-4C2817EFBD3D}" type="presParOf" srcId="{5D572115-487D-4656-8CC0-9D7FCACDE8D2}" destId="{BA35191F-7583-4480-BC1B-4508F7294C52}" srcOrd="2" destOrd="0" presId="urn:microsoft.com/office/officeart/2009/layout/CircleArrowProcess"/>
    <dgm:cxn modelId="{B32B039A-0448-4AC6-965A-F48C013B3C13}" type="presParOf" srcId="{BA35191F-7583-4480-BC1B-4508F7294C52}" destId="{436CC4D5-874C-49C9-A090-DE28BE74DE0D}" srcOrd="0" destOrd="0" presId="urn:microsoft.com/office/officeart/2009/layout/CircleArrowProcess"/>
    <dgm:cxn modelId="{AE564CA1-BE7A-4686-9E2E-E7BF492B1876}" type="presParOf" srcId="{5D572115-487D-4656-8CC0-9D7FCACDE8D2}" destId="{927B4825-3CF5-4CFD-B375-48BB292F99EA}" srcOrd="3" destOrd="0" presId="urn:microsoft.com/office/officeart/2009/layout/CircleArrowProcess"/>
    <dgm:cxn modelId="{83D3F04A-3E14-49CF-9AF4-076D7BFD11F3}" type="presParOf" srcId="{5D572115-487D-4656-8CC0-9D7FCACDE8D2}" destId="{13D0B825-0774-44E1-9898-DFF04F97159A}" srcOrd="4" destOrd="0" presId="urn:microsoft.com/office/officeart/2009/layout/CircleArrowProcess"/>
    <dgm:cxn modelId="{31B9C9EB-FDA9-46FD-86DE-2F28CD99DF12}" type="presParOf" srcId="{13D0B825-0774-44E1-9898-DFF04F97159A}" destId="{3978F947-E411-4157-8CF0-132672E9026A}" srcOrd="0" destOrd="0" presId="urn:microsoft.com/office/officeart/2009/layout/CircleArrowProcess"/>
    <dgm:cxn modelId="{F278FA1C-0A4E-43A9-A843-4E6142E80EC3}" type="presParOf" srcId="{5D572115-487D-4656-8CC0-9D7FCACDE8D2}" destId="{5A74B0E4-5BC8-45B4-ACC8-66BD645501BE}" srcOrd="5" destOrd="0" presId="urn:microsoft.com/office/officeart/2009/layout/CircleArrowProcess"/>
    <dgm:cxn modelId="{270416E9-C8DE-43A4-A54F-68ECBA146573}" type="presParOf" srcId="{5D572115-487D-4656-8CC0-9D7FCACDE8D2}" destId="{53FE0B0A-5A6C-419A-B431-E28048779B3F}" srcOrd="6" destOrd="0" presId="urn:microsoft.com/office/officeart/2009/layout/CircleArrowProcess"/>
    <dgm:cxn modelId="{17000E08-AA22-4D24-87E1-3E4E00A283B3}" type="presParOf" srcId="{53FE0B0A-5A6C-419A-B431-E28048779B3F}" destId="{5A18AD00-87FB-4BD9-B2E3-AF82DEB24346}" srcOrd="0" destOrd="0" presId="urn:microsoft.com/office/officeart/2009/layout/CircleArrowProcess"/>
    <dgm:cxn modelId="{5CD5F212-1356-435D-882B-869762853F6A}" type="presParOf" srcId="{5D572115-487D-4656-8CC0-9D7FCACDE8D2}" destId="{8DACE426-03DC-46C7-AB35-E19F3AECFE55}" srcOrd="7"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2B7F91-1075-4CA7-8EF4-E97453C69038}" type="doc">
      <dgm:prSet loTypeId="urn:microsoft.com/office/officeart/2008/layout/PictureStrips" loCatId="picture" qsTypeId="urn:microsoft.com/office/officeart/2005/8/quickstyle/simple1" qsCatId="simple" csTypeId="urn:microsoft.com/office/officeart/2005/8/colors/accent1_1" csCatId="accent1" phldr="1"/>
      <dgm:spPr/>
      <dgm:t>
        <a:bodyPr/>
        <a:lstStyle/>
        <a:p>
          <a:endParaRPr lang="en-GB"/>
        </a:p>
      </dgm:t>
    </dgm:pt>
    <dgm:pt modelId="{1EA8EC1B-0223-46E5-92AC-1BFFD1266129}">
      <dgm:prSet phldrT="[Text]"/>
      <dgm:spPr/>
      <dgm:t>
        <a:bodyPr/>
        <a:lstStyle/>
        <a:p>
          <a:r>
            <a:rPr lang="en-GB" dirty="0" smtClean="0">
              <a:solidFill>
                <a:srgbClr val="092D5D"/>
              </a:solidFill>
            </a:rPr>
            <a:t>Your choice where you apply to</a:t>
          </a:r>
          <a:endParaRPr lang="en-GB" dirty="0">
            <a:solidFill>
              <a:srgbClr val="092D5D"/>
            </a:solidFill>
          </a:endParaRPr>
        </a:p>
      </dgm:t>
    </dgm:pt>
    <dgm:pt modelId="{5BE81BF3-0AC0-43A2-B8C4-A86E0548B987}" type="parTrans" cxnId="{4EA288A4-F212-4763-9B6B-2ECEEC720CFA}">
      <dgm:prSet/>
      <dgm:spPr/>
      <dgm:t>
        <a:bodyPr/>
        <a:lstStyle/>
        <a:p>
          <a:endParaRPr lang="en-GB"/>
        </a:p>
      </dgm:t>
    </dgm:pt>
    <dgm:pt modelId="{208A883B-3C4C-4539-ADE7-2D3CCDE1C2BD}" type="sibTrans" cxnId="{4EA288A4-F212-4763-9B6B-2ECEEC720CFA}">
      <dgm:prSet/>
      <dgm:spPr/>
      <dgm:t>
        <a:bodyPr/>
        <a:lstStyle/>
        <a:p>
          <a:endParaRPr lang="en-GB"/>
        </a:p>
      </dgm:t>
    </dgm:pt>
    <dgm:pt modelId="{B06E2E89-335F-4139-93EF-7736C3ABAE54}">
      <dgm:prSet phldrT="[Text]"/>
      <dgm:spPr/>
      <dgm:t>
        <a:bodyPr/>
        <a:lstStyle/>
        <a:p>
          <a:r>
            <a:rPr lang="en-GB" dirty="0" smtClean="0">
              <a:solidFill>
                <a:srgbClr val="092D5D"/>
              </a:solidFill>
            </a:rPr>
            <a:t>You can make multiple applications</a:t>
          </a:r>
          <a:endParaRPr lang="en-GB" dirty="0">
            <a:solidFill>
              <a:srgbClr val="092D5D"/>
            </a:solidFill>
          </a:endParaRPr>
        </a:p>
      </dgm:t>
    </dgm:pt>
    <dgm:pt modelId="{143A0588-EF39-4BD7-A237-5D6A229D4532}" type="parTrans" cxnId="{12939995-C48C-4BA4-B36F-6D41C6007E5B}">
      <dgm:prSet/>
      <dgm:spPr/>
      <dgm:t>
        <a:bodyPr/>
        <a:lstStyle/>
        <a:p>
          <a:endParaRPr lang="en-GB"/>
        </a:p>
      </dgm:t>
    </dgm:pt>
    <dgm:pt modelId="{5C13A0B6-96F5-4128-A5F9-EFF430F63D45}" type="sibTrans" cxnId="{12939995-C48C-4BA4-B36F-6D41C6007E5B}">
      <dgm:prSet/>
      <dgm:spPr/>
      <dgm:t>
        <a:bodyPr/>
        <a:lstStyle/>
        <a:p>
          <a:endParaRPr lang="en-GB"/>
        </a:p>
      </dgm:t>
    </dgm:pt>
    <dgm:pt modelId="{E012980A-4E9C-4BF8-ADF5-118E9822D8E9}">
      <dgm:prSet phldrT="[Text]"/>
      <dgm:spPr/>
      <dgm:t>
        <a:bodyPr/>
        <a:lstStyle/>
        <a:p>
          <a:r>
            <a:rPr lang="en-GB" dirty="0" smtClean="0">
              <a:solidFill>
                <a:srgbClr val="092D5D"/>
              </a:solidFill>
            </a:rPr>
            <a:t>Decisions made on achieving GCSE results</a:t>
          </a:r>
          <a:endParaRPr lang="en-GB" dirty="0">
            <a:solidFill>
              <a:srgbClr val="092D5D"/>
            </a:solidFill>
          </a:endParaRPr>
        </a:p>
      </dgm:t>
    </dgm:pt>
    <dgm:pt modelId="{51996247-7B9B-4505-ABDD-B7F00D0C327F}" type="parTrans" cxnId="{D5FDF052-32DE-47E2-BD0E-3356F5610579}">
      <dgm:prSet/>
      <dgm:spPr/>
      <dgm:t>
        <a:bodyPr/>
        <a:lstStyle/>
        <a:p>
          <a:endParaRPr lang="en-GB"/>
        </a:p>
      </dgm:t>
    </dgm:pt>
    <dgm:pt modelId="{2EF1EB02-98AF-4D2F-B7DA-6F18434A14B5}" type="sibTrans" cxnId="{D5FDF052-32DE-47E2-BD0E-3356F5610579}">
      <dgm:prSet/>
      <dgm:spPr/>
      <dgm:t>
        <a:bodyPr/>
        <a:lstStyle/>
        <a:p>
          <a:endParaRPr lang="en-GB"/>
        </a:p>
      </dgm:t>
    </dgm:pt>
    <dgm:pt modelId="{27EC8015-0C19-41C9-AEFE-DE43C97C237D}">
      <dgm:prSet/>
      <dgm:spPr/>
      <dgm:t>
        <a:bodyPr/>
        <a:lstStyle/>
        <a:p>
          <a:endParaRPr lang="en-GB" dirty="0"/>
        </a:p>
      </dgm:t>
    </dgm:pt>
    <dgm:pt modelId="{E06BAEA6-36DA-4BED-892E-2955B7DC9B52}" type="parTrans" cxnId="{DFDEF76E-1F1F-4811-9015-D15EA5F8078E}">
      <dgm:prSet/>
      <dgm:spPr/>
      <dgm:t>
        <a:bodyPr/>
        <a:lstStyle/>
        <a:p>
          <a:endParaRPr lang="en-GB"/>
        </a:p>
      </dgm:t>
    </dgm:pt>
    <dgm:pt modelId="{4DC23F8B-4247-4F97-98CC-9C0038748B70}" type="sibTrans" cxnId="{DFDEF76E-1F1F-4811-9015-D15EA5F8078E}">
      <dgm:prSet/>
      <dgm:spPr/>
      <dgm:t>
        <a:bodyPr/>
        <a:lstStyle/>
        <a:p>
          <a:endParaRPr lang="en-GB"/>
        </a:p>
      </dgm:t>
    </dgm:pt>
    <dgm:pt modelId="{640BEFFA-F3E6-45CB-939E-54857FE7511E}">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GB" dirty="0" smtClean="0">
              <a:solidFill>
                <a:srgbClr val="092D5D"/>
              </a:solidFill>
            </a:rPr>
            <a:t>Have multiple applications in at </a:t>
          </a:r>
          <a:r>
            <a:rPr lang="en-GB" b="1" dirty="0" smtClean="0">
              <a:solidFill>
                <a:srgbClr val="092D5D"/>
              </a:solidFill>
            </a:rPr>
            <a:t>SCG</a:t>
          </a:r>
        </a:p>
        <a:p>
          <a:pPr lvl="0" defTabSz="800100">
            <a:lnSpc>
              <a:spcPct val="90000"/>
            </a:lnSpc>
            <a:spcBef>
              <a:spcPct val="0"/>
            </a:spcBef>
            <a:spcAft>
              <a:spcPct val="35000"/>
            </a:spcAft>
          </a:pPr>
          <a:endParaRPr lang="en-GB" dirty="0"/>
        </a:p>
      </dgm:t>
    </dgm:pt>
    <dgm:pt modelId="{A75DB73C-4E32-4431-9AB7-A4BC25699242}" type="parTrans" cxnId="{DAE9321C-5FF5-4C51-92BA-5701EBF812BC}">
      <dgm:prSet/>
      <dgm:spPr/>
      <dgm:t>
        <a:bodyPr/>
        <a:lstStyle/>
        <a:p>
          <a:endParaRPr lang="en-GB"/>
        </a:p>
      </dgm:t>
    </dgm:pt>
    <dgm:pt modelId="{EA711E4B-C17C-4DCD-A0C9-46A4F1617F3C}" type="sibTrans" cxnId="{DAE9321C-5FF5-4C51-92BA-5701EBF812BC}">
      <dgm:prSet/>
      <dgm:spPr/>
      <dgm:t>
        <a:bodyPr/>
        <a:lstStyle/>
        <a:p>
          <a:endParaRPr lang="en-GB"/>
        </a:p>
      </dgm:t>
    </dgm:pt>
    <dgm:pt modelId="{7C30B636-B9AD-4C1A-8227-B43407E72BB9}" type="pres">
      <dgm:prSet presAssocID="{412B7F91-1075-4CA7-8EF4-E97453C69038}" presName="Name0" presStyleCnt="0">
        <dgm:presLayoutVars>
          <dgm:dir/>
          <dgm:resizeHandles val="exact"/>
        </dgm:presLayoutVars>
      </dgm:prSet>
      <dgm:spPr/>
      <dgm:t>
        <a:bodyPr/>
        <a:lstStyle/>
        <a:p>
          <a:endParaRPr lang="en-GB"/>
        </a:p>
      </dgm:t>
    </dgm:pt>
    <dgm:pt modelId="{BA478C4A-8EF2-45B5-8F94-0327CCB0D2B4}" type="pres">
      <dgm:prSet presAssocID="{1EA8EC1B-0223-46E5-92AC-1BFFD1266129}" presName="composite" presStyleCnt="0"/>
      <dgm:spPr/>
    </dgm:pt>
    <dgm:pt modelId="{5304E6CE-28F1-4F97-BA3D-B9942D752149}" type="pres">
      <dgm:prSet presAssocID="{1EA8EC1B-0223-46E5-92AC-1BFFD1266129}" presName="rect1" presStyleLbl="trAlignAcc1" presStyleIdx="0" presStyleCnt="4">
        <dgm:presLayoutVars>
          <dgm:bulletEnabled val="1"/>
        </dgm:presLayoutVars>
      </dgm:prSet>
      <dgm:spPr/>
      <dgm:t>
        <a:bodyPr/>
        <a:lstStyle/>
        <a:p>
          <a:endParaRPr lang="en-GB"/>
        </a:p>
      </dgm:t>
    </dgm:pt>
    <dgm:pt modelId="{092FBC05-634E-4830-A1A3-F0638390E8DC}" type="pres">
      <dgm:prSet presAssocID="{1EA8EC1B-0223-46E5-92AC-1BFFD1266129}" presName="rect2"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dgm:spPr>
    </dgm:pt>
    <dgm:pt modelId="{BBE1A3A8-712F-4F3A-A210-023451DBB18F}" type="pres">
      <dgm:prSet presAssocID="{208A883B-3C4C-4539-ADE7-2D3CCDE1C2BD}" presName="sibTrans" presStyleCnt="0"/>
      <dgm:spPr/>
    </dgm:pt>
    <dgm:pt modelId="{027DB02E-F753-4B42-B3C6-E7874BE3EF5B}" type="pres">
      <dgm:prSet presAssocID="{B06E2E89-335F-4139-93EF-7736C3ABAE54}" presName="composite" presStyleCnt="0"/>
      <dgm:spPr/>
    </dgm:pt>
    <dgm:pt modelId="{D52704F4-FE6E-4C1C-B015-12694AF85F9C}" type="pres">
      <dgm:prSet presAssocID="{B06E2E89-335F-4139-93EF-7736C3ABAE54}" presName="rect1" presStyleLbl="trAlignAcc1" presStyleIdx="1" presStyleCnt="4">
        <dgm:presLayoutVars>
          <dgm:bulletEnabled val="1"/>
        </dgm:presLayoutVars>
      </dgm:prSet>
      <dgm:spPr/>
      <dgm:t>
        <a:bodyPr/>
        <a:lstStyle/>
        <a:p>
          <a:endParaRPr lang="en-GB"/>
        </a:p>
      </dgm:t>
    </dgm:pt>
    <dgm:pt modelId="{F6A8657D-C1E7-41CD-B795-18BAAF961D79}" type="pres">
      <dgm:prSet presAssocID="{B06E2E89-335F-4139-93EF-7736C3ABAE54}" presName="rect2"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75000" r="-75000"/>
          </a:stretch>
        </a:blipFill>
      </dgm:spPr>
      <dgm:t>
        <a:bodyPr/>
        <a:lstStyle/>
        <a:p>
          <a:endParaRPr lang="en-GB"/>
        </a:p>
      </dgm:t>
    </dgm:pt>
    <dgm:pt modelId="{A3D59FE5-4B23-4F1C-AF1A-AFCF54058135}" type="pres">
      <dgm:prSet presAssocID="{5C13A0B6-96F5-4128-A5F9-EFF430F63D45}" presName="sibTrans" presStyleCnt="0"/>
      <dgm:spPr/>
    </dgm:pt>
    <dgm:pt modelId="{24E923A5-E606-45B1-A5CC-B09543C6B171}" type="pres">
      <dgm:prSet presAssocID="{E012980A-4E9C-4BF8-ADF5-118E9822D8E9}" presName="composite" presStyleCnt="0"/>
      <dgm:spPr/>
    </dgm:pt>
    <dgm:pt modelId="{0CA9F0A5-1F4A-44CF-A9CC-13D6E432D77E}" type="pres">
      <dgm:prSet presAssocID="{E012980A-4E9C-4BF8-ADF5-118E9822D8E9}" presName="rect1" presStyleLbl="trAlignAcc1" presStyleIdx="2" presStyleCnt="4">
        <dgm:presLayoutVars>
          <dgm:bulletEnabled val="1"/>
        </dgm:presLayoutVars>
      </dgm:prSet>
      <dgm:spPr/>
      <dgm:t>
        <a:bodyPr/>
        <a:lstStyle/>
        <a:p>
          <a:endParaRPr lang="en-GB"/>
        </a:p>
      </dgm:t>
    </dgm:pt>
    <dgm:pt modelId="{2FFECD88-59BB-4581-8B26-ECAF4B281605}" type="pres">
      <dgm:prSet presAssocID="{E012980A-4E9C-4BF8-ADF5-118E9822D8E9}" presName="rect2"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83000" r="-83000"/>
          </a:stretch>
        </a:blipFill>
      </dgm:spPr>
      <dgm:t>
        <a:bodyPr/>
        <a:lstStyle/>
        <a:p>
          <a:endParaRPr lang="en-GB"/>
        </a:p>
      </dgm:t>
    </dgm:pt>
    <dgm:pt modelId="{DF2EBDD2-D134-40D0-A46F-FD06D27484A4}" type="pres">
      <dgm:prSet presAssocID="{2EF1EB02-98AF-4D2F-B7DA-6F18434A14B5}" presName="sibTrans" presStyleCnt="0"/>
      <dgm:spPr/>
    </dgm:pt>
    <dgm:pt modelId="{D9675EA7-0F0C-43C1-BD93-D6E252768480}" type="pres">
      <dgm:prSet presAssocID="{640BEFFA-F3E6-45CB-939E-54857FE7511E}" presName="composite" presStyleCnt="0"/>
      <dgm:spPr/>
    </dgm:pt>
    <dgm:pt modelId="{7F1730DB-2ABE-461D-96C7-818791A1465A}" type="pres">
      <dgm:prSet presAssocID="{640BEFFA-F3E6-45CB-939E-54857FE7511E}" presName="rect1" presStyleLbl="trAlignAcc1" presStyleIdx="3" presStyleCnt="4">
        <dgm:presLayoutVars>
          <dgm:bulletEnabled val="1"/>
        </dgm:presLayoutVars>
      </dgm:prSet>
      <dgm:spPr/>
      <dgm:t>
        <a:bodyPr/>
        <a:lstStyle/>
        <a:p>
          <a:endParaRPr lang="en-GB"/>
        </a:p>
      </dgm:t>
    </dgm:pt>
    <dgm:pt modelId="{1BA957BA-2CA1-416B-8888-32133027C4FE}" type="pres">
      <dgm:prSet presAssocID="{640BEFFA-F3E6-45CB-939E-54857FE7511E}" presName="rect2"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0" r="-10000"/>
          </a:stretch>
        </a:blipFill>
      </dgm:spPr>
    </dgm:pt>
  </dgm:ptLst>
  <dgm:cxnLst>
    <dgm:cxn modelId="{4EA288A4-F212-4763-9B6B-2ECEEC720CFA}" srcId="{412B7F91-1075-4CA7-8EF4-E97453C69038}" destId="{1EA8EC1B-0223-46E5-92AC-1BFFD1266129}" srcOrd="0" destOrd="0" parTransId="{5BE81BF3-0AC0-43A2-B8C4-A86E0548B987}" sibTransId="{208A883B-3C4C-4539-ADE7-2D3CCDE1C2BD}"/>
    <dgm:cxn modelId="{1761C36C-436E-4241-9A96-A6ACDAD2622C}" type="presOf" srcId="{1EA8EC1B-0223-46E5-92AC-1BFFD1266129}" destId="{5304E6CE-28F1-4F97-BA3D-B9942D752149}" srcOrd="0" destOrd="0" presId="urn:microsoft.com/office/officeart/2008/layout/PictureStrips"/>
    <dgm:cxn modelId="{35FF24D8-2EEF-4ED7-A00A-C793EB5AF648}" type="presOf" srcId="{27EC8015-0C19-41C9-AEFE-DE43C97C237D}" destId="{0CA9F0A5-1F4A-44CF-A9CC-13D6E432D77E}" srcOrd="0" destOrd="1" presId="urn:microsoft.com/office/officeart/2008/layout/PictureStrips"/>
    <dgm:cxn modelId="{DFDEF76E-1F1F-4811-9015-D15EA5F8078E}" srcId="{E012980A-4E9C-4BF8-ADF5-118E9822D8E9}" destId="{27EC8015-0C19-41C9-AEFE-DE43C97C237D}" srcOrd="0" destOrd="0" parTransId="{E06BAEA6-36DA-4BED-892E-2955B7DC9B52}" sibTransId="{4DC23F8B-4247-4F97-98CC-9C0038748B70}"/>
    <dgm:cxn modelId="{9174655C-A5DD-488F-BC67-27501F2CA141}" type="presOf" srcId="{B06E2E89-335F-4139-93EF-7736C3ABAE54}" destId="{D52704F4-FE6E-4C1C-B015-12694AF85F9C}" srcOrd="0" destOrd="0" presId="urn:microsoft.com/office/officeart/2008/layout/PictureStrips"/>
    <dgm:cxn modelId="{3B368C79-D17F-4C04-970B-EF4E5AF78BDB}" type="presOf" srcId="{412B7F91-1075-4CA7-8EF4-E97453C69038}" destId="{7C30B636-B9AD-4C1A-8227-B43407E72BB9}" srcOrd="0" destOrd="0" presId="urn:microsoft.com/office/officeart/2008/layout/PictureStrips"/>
    <dgm:cxn modelId="{DAE9321C-5FF5-4C51-92BA-5701EBF812BC}" srcId="{412B7F91-1075-4CA7-8EF4-E97453C69038}" destId="{640BEFFA-F3E6-45CB-939E-54857FE7511E}" srcOrd="3" destOrd="0" parTransId="{A75DB73C-4E32-4431-9AB7-A4BC25699242}" sibTransId="{EA711E4B-C17C-4DCD-A0C9-46A4F1617F3C}"/>
    <dgm:cxn modelId="{73A01C13-C179-48EF-9D46-A9FCFD7E31CA}" type="presOf" srcId="{E012980A-4E9C-4BF8-ADF5-118E9822D8E9}" destId="{0CA9F0A5-1F4A-44CF-A9CC-13D6E432D77E}" srcOrd="0" destOrd="0" presId="urn:microsoft.com/office/officeart/2008/layout/PictureStrips"/>
    <dgm:cxn modelId="{D5FDF052-32DE-47E2-BD0E-3356F5610579}" srcId="{412B7F91-1075-4CA7-8EF4-E97453C69038}" destId="{E012980A-4E9C-4BF8-ADF5-118E9822D8E9}" srcOrd="2" destOrd="0" parTransId="{51996247-7B9B-4505-ABDD-B7F00D0C327F}" sibTransId="{2EF1EB02-98AF-4D2F-B7DA-6F18434A14B5}"/>
    <dgm:cxn modelId="{12939995-C48C-4BA4-B36F-6D41C6007E5B}" srcId="{412B7F91-1075-4CA7-8EF4-E97453C69038}" destId="{B06E2E89-335F-4139-93EF-7736C3ABAE54}" srcOrd="1" destOrd="0" parTransId="{143A0588-EF39-4BD7-A237-5D6A229D4532}" sibTransId="{5C13A0B6-96F5-4128-A5F9-EFF430F63D45}"/>
    <dgm:cxn modelId="{011BDDCA-21A3-4478-B5BA-23854A165ABC}" type="presOf" srcId="{640BEFFA-F3E6-45CB-939E-54857FE7511E}" destId="{7F1730DB-2ABE-461D-96C7-818791A1465A}" srcOrd="0" destOrd="0" presId="urn:microsoft.com/office/officeart/2008/layout/PictureStrips"/>
    <dgm:cxn modelId="{526D92DE-6AFA-4419-8983-4B6EA65B3651}" type="presParOf" srcId="{7C30B636-B9AD-4C1A-8227-B43407E72BB9}" destId="{BA478C4A-8EF2-45B5-8F94-0327CCB0D2B4}" srcOrd="0" destOrd="0" presId="urn:microsoft.com/office/officeart/2008/layout/PictureStrips"/>
    <dgm:cxn modelId="{EDE43DCC-FD28-44FD-AEC0-59B7FAFE8347}" type="presParOf" srcId="{BA478C4A-8EF2-45B5-8F94-0327CCB0D2B4}" destId="{5304E6CE-28F1-4F97-BA3D-B9942D752149}" srcOrd="0" destOrd="0" presId="urn:microsoft.com/office/officeart/2008/layout/PictureStrips"/>
    <dgm:cxn modelId="{EE6DD9D0-B6BB-4A9A-AFFD-8675FF3913FA}" type="presParOf" srcId="{BA478C4A-8EF2-45B5-8F94-0327CCB0D2B4}" destId="{092FBC05-634E-4830-A1A3-F0638390E8DC}" srcOrd="1" destOrd="0" presId="urn:microsoft.com/office/officeart/2008/layout/PictureStrips"/>
    <dgm:cxn modelId="{4806C3D2-BC48-4052-B3F5-08DCA423B452}" type="presParOf" srcId="{7C30B636-B9AD-4C1A-8227-B43407E72BB9}" destId="{BBE1A3A8-712F-4F3A-A210-023451DBB18F}" srcOrd="1" destOrd="0" presId="urn:microsoft.com/office/officeart/2008/layout/PictureStrips"/>
    <dgm:cxn modelId="{C24462B2-DFFB-46BB-A8B2-DE0C7B0A3C0A}" type="presParOf" srcId="{7C30B636-B9AD-4C1A-8227-B43407E72BB9}" destId="{027DB02E-F753-4B42-B3C6-E7874BE3EF5B}" srcOrd="2" destOrd="0" presId="urn:microsoft.com/office/officeart/2008/layout/PictureStrips"/>
    <dgm:cxn modelId="{225CC639-64E3-4555-825E-3BB03A4E5A4F}" type="presParOf" srcId="{027DB02E-F753-4B42-B3C6-E7874BE3EF5B}" destId="{D52704F4-FE6E-4C1C-B015-12694AF85F9C}" srcOrd="0" destOrd="0" presId="urn:microsoft.com/office/officeart/2008/layout/PictureStrips"/>
    <dgm:cxn modelId="{46B31657-9810-44E9-90B9-25F03BE42D6D}" type="presParOf" srcId="{027DB02E-F753-4B42-B3C6-E7874BE3EF5B}" destId="{F6A8657D-C1E7-41CD-B795-18BAAF961D79}" srcOrd="1" destOrd="0" presId="urn:microsoft.com/office/officeart/2008/layout/PictureStrips"/>
    <dgm:cxn modelId="{73210D7A-D3E5-49A2-976C-FFED02A18A2C}" type="presParOf" srcId="{7C30B636-B9AD-4C1A-8227-B43407E72BB9}" destId="{A3D59FE5-4B23-4F1C-AF1A-AFCF54058135}" srcOrd="3" destOrd="0" presId="urn:microsoft.com/office/officeart/2008/layout/PictureStrips"/>
    <dgm:cxn modelId="{5F21FE62-7D02-4A11-9C6B-A9F8C0EB2257}" type="presParOf" srcId="{7C30B636-B9AD-4C1A-8227-B43407E72BB9}" destId="{24E923A5-E606-45B1-A5CC-B09543C6B171}" srcOrd="4" destOrd="0" presId="urn:microsoft.com/office/officeart/2008/layout/PictureStrips"/>
    <dgm:cxn modelId="{DCCB143F-3DD0-4938-B66D-D02B8E5D0B93}" type="presParOf" srcId="{24E923A5-E606-45B1-A5CC-B09543C6B171}" destId="{0CA9F0A5-1F4A-44CF-A9CC-13D6E432D77E}" srcOrd="0" destOrd="0" presId="urn:microsoft.com/office/officeart/2008/layout/PictureStrips"/>
    <dgm:cxn modelId="{4982A673-8690-4EB2-AB50-B6930D4B7A18}" type="presParOf" srcId="{24E923A5-E606-45B1-A5CC-B09543C6B171}" destId="{2FFECD88-59BB-4581-8B26-ECAF4B281605}" srcOrd="1" destOrd="0" presId="urn:microsoft.com/office/officeart/2008/layout/PictureStrips"/>
    <dgm:cxn modelId="{727F1DE9-701C-457C-A84A-4BB0A78A3E29}" type="presParOf" srcId="{7C30B636-B9AD-4C1A-8227-B43407E72BB9}" destId="{DF2EBDD2-D134-40D0-A46F-FD06D27484A4}" srcOrd="5" destOrd="0" presId="urn:microsoft.com/office/officeart/2008/layout/PictureStrips"/>
    <dgm:cxn modelId="{7EBF3CF5-61CF-4A61-88BE-AC752E0DF5BC}" type="presParOf" srcId="{7C30B636-B9AD-4C1A-8227-B43407E72BB9}" destId="{D9675EA7-0F0C-43C1-BD93-D6E252768480}" srcOrd="6" destOrd="0" presId="urn:microsoft.com/office/officeart/2008/layout/PictureStrips"/>
    <dgm:cxn modelId="{4FF75FF8-8020-4EEA-8F68-41F29F8D8D7C}" type="presParOf" srcId="{D9675EA7-0F0C-43C1-BD93-D6E252768480}" destId="{7F1730DB-2ABE-461D-96C7-818791A1465A}" srcOrd="0" destOrd="0" presId="urn:microsoft.com/office/officeart/2008/layout/PictureStrips"/>
    <dgm:cxn modelId="{3D642FC6-DF9C-4A42-B386-6E1271BDE6B3}" type="presParOf" srcId="{D9675EA7-0F0C-43C1-BD93-D6E252768480}" destId="{1BA957BA-2CA1-416B-8888-32133027C4FE}"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65C4D2-8678-4AAF-914A-807B650E9FBA}"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n-GB"/>
        </a:p>
      </dgm:t>
    </dgm:pt>
    <dgm:pt modelId="{DAFCD0FC-DCC8-409F-A9D2-3D2306E0A0C1}">
      <dgm:prSet custT="1"/>
      <dgm:spPr>
        <a:solidFill>
          <a:srgbClr val="F57F25"/>
        </a:solidFill>
      </dgm:spPr>
      <dgm:t>
        <a:bodyPr/>
        <a:lstStyle/>
        <a:p>
          <a:r>
            <a:rPr lang="en-GB" sz="1800" dirty="0" smtClean="0"/>
            <a:t>Apply on line</a:t>
          </a:r>
          <a:endParaRPr lang="en-GB" sz="1800" dirty="0"/>
        </a:p>
      </dgm:t>
    </dgm:pt>
    <dgm:pt modelId="{691C7867-5B08-4304-9815-1C91321B334B}" type="parTrans" cxnId="{012206B5-F886-477C-88DA-9E85778BE24B}">
      <dgm:prSet/>
      <dgm:spPr/>
      <dgm:t>
        <a:bodyPr/>
        <a:lstStyle/>
        <a:p>
          <a:endParaRPr lang="en-GB"/>
        </a:p>
      </dgm:t>
    </dgm:pt>
    <dgm:pt modelId="{C031F2F6-23BB-4F18-B700-261536AE6278}" type="sibTrans" cxnId="{012206B5-F886-477C-88DA-9E85778BE24B}">
      <dgm:prSet/>
      <dgm:spPr>
        <a:solidFill>
          <a:srgbClr val="F57F25"/>
        </a:solidFill>
      </dgm:spPr>
      <dgm:t>
        <a:bodyPr/>
        <a:lstStyle/>
        <a:p>
          <a:endParaRPr lang="en-GB"/>
        </a:p>
      </dgm:t>
    </dgm:pt>
    <dgm:pt modelId="{2A459F87-F536-4B46-A06A-2EFF7CB8A77D}">
      <dgm:prSet custT="1"/>
      <dgm:spPr>
        <a:solidFill>
          <a:srgbClr val="F57F25"/>
        </a:solidFill>
      </dgm:spPr>
      <dgm:t>
        <a:bodyPr/>
        <a:lstStyle/>
        <a:p>
          <a:r>
            <a:rPr lang="en-GB" sz="1800" dirty="0" smtClean="0"/>
            <a:t>Attend</a:t>
          </a:r>
          <a:r>
            <a:rPr lang="en-GB" sz="1800" baseline="0" dirty="0" smtClean="0"/>
            <a:t> an interview</a:t>
          </a:r>
          <a:endParaRPr lang="en-GB" sz="1800" dirty="0" smtClean="0"/>
        </a:p>
      </dgm:t>
    </dgm:pt>
    <dgm:pt modelId="{9871C5BA-BBF5-44B9-B6DF-27369A43385F}" type="parTrans" cxnId="{9402EBEB-E393-4FAB-BE68-6BA141E7D22D}">
      <dgm:prSet/>
      <dgm:spPr/>
      <dgm:t>
        <a:bodyPr/>
        <a:lstStyle/>
        <a:p>
          <a:endParaRPr lang="en-GB"/>
        </a:p>
      </dgm:t>
    </dgm:pt>
    <dgm:pt modelId="{50F1FEDC-FBED-4746-A97B-8DF6CBB3E756}" type="sibTrans" cxnId="{9402EBEB-E393-4FAB-BE68-6BA141E7D22D}">
      <dgm:prSet/>
      <dgm:spPr>
        <a:solidFill>
          <a:srgbClr val="F57F25"/>
        </a:solidFill>
      </dgm:spPr>
      <dgm:t>
        <a:bodyPr/>
        <a:lstStyle/>
        <a:p>
          <a:endParaRPr lang="en-GB"/>
        </a:p>
      </dgm:t>
    </dgm:pt>
    <dgm:pt modelId="{2EEAFA74-3A95-416E-AD53-9E222FF2FE0B}">
      <dgm:prSet custT="1"/>
      <dgm:spPr>
        <a:solidFill>
          <a:srgbClr val="F57F25"/>
        </a:solidFill>
      </dgm:spPr>
      <dgm:t>
        <a:bodyPr/>
        <a:lstStyle/>
        <a:p>
          <a:r>
            <a:rPr lang="en-GB" sz="1800" dirty="0" smtClean="0"/>
            <a:t>Pre Induction/Welcome Events</a:t>
          </a:r>
        </a:p>
      </dgm:t>
    </dgm:pt>
    <dgm:pt modelId="{06B47B9D-1775-4CFD-8AA9-1D6F01D8E7CA}" type="parTrans" cxnId="{0ACDF16A-3DB8-4528-BA2F-E0CC37620B52}">
      <dgm:prSet/>
      <dgm:spPr/>
      <dgm:t>
        <a:bodyPr/>
        <a:lstStyle/>
        <a:p>
          <a:endParaRPr lang="en-GB"/>
        </a:p>
      </dgm:t>
    </dgm:pt>
    <dgm:pt modelId="{2101AE09-8E92-4A6D-B469-26D088B916AD}" type="sibTrans" cxnId="{0ACDF16A-3DB8-4528-BA2F-E0CC37620B52}">
      <dgm:prSet/>
      <dgm:spPr>
        <a:solidFill>
          <a:srgbClr val="F57F25"/>
        </a:solidFill>
      </dgm:spPr>
      <dgm:t>
        <a:bodyPr/>
        <a:lstStyle/>
        <a:p>
          <a:endParaRPr lang="en-GB"/>
        </a:p>
      </dgm:t>
    </dgm:pt>
    <dgm:pt modelId="{EE738BF9-7A0E-4E42-A83B-46CDE9D419D4}">
      <dgm:prSet/>
      <dgm:spPr>
        <a:solidFill>
          <a:srgbClr val="F57F25"/>
        </a:solidFill>
      </dgm:spPr>
      <dgm:t>
        <a:bodyPr/>
        <a:lstStyle/>
        <a:p>
          <a:r>
            <a:rPr lang="en-GB" dirty="0" smtClean="0"/>
            <a:t>Enrolment</a:t>
          </a:r>
        </a:p>
      </dgm:t>
    </dgm:pt>
    <dgm:pt modelId="{D408D8B2-7F73-40C2-819B-CF559A8CEFA2}" type="parTrans" cxnId="{579BD7FF-9E9A-4C40-9EC5-211FB18FAED6}">
      <dgm:prSet/>
      <dgm:spPr/>
      <dgm:t>
        <a:bodyPr/>
        <a:lstStyle/>
        <a:p>
          <a:endParaRPr lang="en-GB"/>
        </a:p>
      </dgm:t>
    </dgm:pt>
    <dgm:pt modelId="{6BF5DAD0-3E62-475D-A06F-24239518353B}" type="sibTrans" cxnId="{579BD7FF-9E9A-4C40-9EC5-211FB18FAED6}">
      <dgm:prSet/>
      <dgm:spPr>
        <a:solidFill>
          <a:srgbClr val="F57F25"/>
        </a:solidFill>
      </dgm:spPr>
      <dgm:t>
        <a:bodyPr/>
        <a:lstStyle/>
        <a:p>
          <a:endParaRPr lang="en-GB"/>
        </a:p>
      </dgm:t>
    </dgm:pt>
    <dgm:pt modelId="{18E9D05D-07DA-40DA-A2EB-7D0419E439C7}">
      <dgm:prSet custT="1"/>
      <dgm:spPr>
        <a:solidFill>
          <a:srgbClr val="F57F25"/>
        </a:solidFill>
      </dgm:spPr>
      <dgm:t>
        <a:bodyPr/>
        <a:lstStyle/>
        <a:p>
          <a:r>
            <a:rPr lang="en-GB" sz="1800" dirty="0" smtClean="0"/>
            <a:t>Induction</a:t>
          </a:r>
        </a:p>
      </dgm:t>
    </dgm:pt>
    <dgm:pt modelId="{447CEE34-7F5F-4D12-B9EA-0F0B92E484F6}" type="parTrans" cxnId="{B6F0C801-CE4D-4051-8654-158F83B6F368}">
      <dgm:prSet/>
      <dgm:spPr/>
      <dgm:t>
        <a:bodyPr/>
        <a:lstStyle/>
        <a:p>
          <a:endParaRPr lang="en-GB"/>
        </a:p>
      </dgm:t>
    </dgm:pt>
    <dgm:pt modelId="{01DC304E-A6BF-456A-83A2-D43C84851169}" type="sibTrans" cxnId="{B6F0C801-CE4D-4051-8654-158F83B6F368}">
      <dgm:prSet/>
      <dgm:spPr>
        <a:noFill/>
      </dgm:spPr>
      <dgm:t>
        <a:bodyPr/>
        <a:lstStyle/>
        <a:p>
          <a:endParaRPr lang="en-GB"/>
        </a:p>
      </dgm:t>
    </dgm:pt>
    <dgm:pt modelId="{96605E6D-5177-4278-9325-58FC9B544054}" type="pres">
      <dgm:prSet presAssocID="{7365C4D2-8678-4AAF-914A-807B650E9FBA}" presName="cycle" presStyleCnt="0">
        <dgm:presLayoutVars>
          <dgm:dir/>
          <dgm:resizeHandles val="exact"/>
        </dgm:presLayoutVars>
      </dgm:prSet>
      <dgm:spPr/>
      <dgm:t>
        <a:bodyPr/>
        <a:lstStyle/>
        <a:p>
          <a:endParaRPr lang="en-GB"/>
        </a:p>
      </dgm:t>
    </dgm:pt>
    <dgm:pt modelId="{E6599DBC-B898-498D-A5C7-7C43C4DF5521}" type="pres">
      <dgm:prSet presAssocID="{DAFCD0FC-DCC8-409F-A9D2-3D2306E0A0C1}" presName="node" presStyleLbl="node1" presStyleIdx="0" presStyleCnt="5">
        <dgm:presLayoutVars>
          <dgm:bulletEnabled val="1"/>
        </dgm:presLayoutVars>
      </dgm:prSet>
      <dgm:spPr/>
      <dgm:t>
        <a:bodyPr/>
        <a:lstStyle/>
        <a:p>
          <a:endParaRPr lang="en-GB"/>
        </a:p>
      </dgm:t>
    </dgm:pt>
    <dgm:pt modelId="{D52A1133-9FCF-4EF4-BAA7-FD9A9FF549D5}" type="pres">
      <dgm:prSet presAssocID="{C031F2F6-23BB-4F18-B700-261536AE6278}" presName="sibTrans" presStyleLbl="sibTrans2D1" presStyleIdx="0" presStyleCnt="5"/>
      <dgm:spPr/>
      <dgm:t>
        <a:bodyPr/>
        <a:lstStyle/>
        <a:p>
          <a:endParaRPr lang="en-GB"/>
        </a:p>
      </dgm:t>
    </dgm:pt>
    <dgm:pt modelId="{79F5B6B0-E99D-421E-AD9B-D5767990C003}" type="pres">
      <dgm:prSet presAssocID="{C031F2F6-23BB-4F18-B700-261536AE6278}" presName="connectorText" presStyleLbl="sibTrans2D1" presStyleIdx="0" presStyleCnt="5"/>
      <dgm:spPr/>
      <dgm:t>
        <a:bodyPr/>
        <a:lstStyle/>
        <a:p>
          <a:endParaRPr lang="en-GB"/>
        </a:p>
      </dgm:t>
    </dgm:pt>
    <dgm:pt modelId="{6259AD6B-57CF-4C35-B436-57A13A41F8D7}" type="pres">
      <dgm:prSet presAssocID="{2A459F87-F536-4B46-A06A-2EFF7CB8A77D}" presName="node" presStyleLbl="node1" presStyleIdx="1" presStyleCnt="5">
        <dgm:presLayoutVars>
          <dgm:bulletEnabled val="1"/>
        </dgm:presLayoutVars>
      </dgm:prSet>
      <dgm:spPr/>
      <dgm:t>
        <a:bodyPr/>
        <a:lstStyle/>
        <a:p>
          <a:endParaRPr lang="en-GB"/>
        </a:p>
      </dgm:t>
    </dgm:pt>
    <dgm:pt modelId="{65B37701-60F0-4855-8FD8-CBD39513D772}" type="pres">
      <dgm:prSet presAssocID="{50F1FEDC-FBED-4746-A97B-8DF6CBB3E756}" presName="sibTrans" presStyleLbl="sibTrans2D1" presStyleIdx="1" presStyleCnt="5"/>
      <dgm:spPr/>
      <dgm:t>
        <a:bodyPr/>
        <a:lstStyle/>
        <a:p>
          <a:endParaRPr lang="en-GB"/>
        </a:p>
      </dgm:t>
    </dgm:pt>
    <dgm:pt modelId="{FC05A88A-8BC3-41B9-8B80-8782CDCD2F26}" type="pres">
      <dgm:prSet presAssocID="{50F1FEDC-FBED-4746-A97B-8DF6CBB3E756}" presName="connectorText" presStyleLbl="sibTrans2D1" presStyleIdx="1" presStyleCnt="5"/>
      <dgm:spPr/>
      <dgm:t>
        <a:bodyPr/>
        <a:lstStyle/>
        <a:p>
          <a:endParaRPr lang="en-GB"/>
        </a:p>
      </dgm:t>
    </dgm:pt>
    <dgm:pt modelId="{62B6E761-D995-46D3-8D8E-F9DE39A914FC}" type="pres">
      <dgm:prSet presAssocID="{2EEAFA74-3A95-416E-AD53-9E222FF2FE0B}" presName="node" presStyleLbl="node1" presStyleIdx="2" presStyleCnt="5" custRadScaleRad="127638" custRadScaleInc="23687">
        <dgm:presLayoutVars>
          <dgm:bulletEnabled val="1"/>
        </dgm:presLayoutVars>
      </dgm:prSet>
      <dgm:spPr/>
      <dgm:t>
        <a:bodyPr/>
        <a:lstStyle/>
        <a:p>
          <a:endParaRPr lang="en-GB"/>
        </a:p>
      </dgm:t>
    </dgm:pt>
    <dgm:pt modelId="{C7C6C925-8996-43FB-AFFE-E4112A951434}" type="pres">
      <dgm:prSet presAssocID="{2101AE09-8E92-4A6D-B469-26D088B916AD}" presName="sibTrans" presStyleLbl="sibTrans2D1" presStyleIdx="2" presStyleCnt="5"/>
      <dgm:spPr/>
      <dgm:t>
        <a:bodyPr/>
        <a:lstStyle/>
        <a:p>
          <a:endParaRPr lang="en-GB"/>
        </a:p>
      </dgm:t>
    </dgm:pt>
    <dgm:pt modelId="{A829CF5B-6F55-433F-BF19-F6D6FD88DC0B}" type="pres">
      <dgm:prSet presAssocID="{2101AE09-8E92-4A6D-B469-26D088B916AD}" presName="connectorText" presStyleLbl="sibTrans2D1" presStyleIdx="2" presStyleCnt="5"/>
      <dgm:spPr/>
      <dgm:t>
        <a:bodyPr/>
        <a:lstStyle/>
        <a:p>
          <a:endParaRPr lang="en-GB"/>
        </a:p>
      </dgm:t>
    </dgm:pt>
    <dgm:pt modelId="{ED56D8B6-4E58-4E3E-B966-90145E1CA3DD}" type="pres">
      <dgm:prSet presAssocID="{EE738BF9-7A0E-4E42-A83B-46CDE9D419D4}" presName="node" presStyleLbl="node1" presStyleIdx="3" presStyleCnt="5">
        <dgm:presLayoutVars>
          <dgm:bulletEnabled val="1"/>
        </dgm:presLayoutVars>
      </dgm:prSet>
      <dgm:spPr/>
      <dgm:t>
        <a:bodyPr/>
        <a:lstStyle/>
        <a:p>
          <a:endParaRPr lang="en-GB"/>
        </a:p>
      </dgm:t>
    </dgm:pt>
    <dgm:pt modelId="{C93BE311-F7DB-4A46-B13A-7FB6ACB5C121}" type="pres">
      <dgm:prSet presAssocID="{6BF5DAD0-3E62-475D-A06F-24239518353B}" presName="sibTrans" presStyleLbl="sibTrans2D1" presStyleIdx="3" presStyleCnt="5"/>
      <dgm:spPr/>
      <dgm:t>
        <a:bodyPr/>
        <a:lstStyle/>
        <a:p>
          <a:endParaRPr lang="en-GB"/>
        </a:p>
      </dgm:t>
    </dgm:pt>
    <dgm:pt modelId="{FC9B94CD-53EF-465D-BDBB-BF23F78B4E11}" type="pres">
      <dgm:prSet presAssocID="{6BF5DAD0-3E62-475D-A06F-24239518353B}" presName="connectorText" presStyleLbl="sibTrans2D1" presStyleIdx="3" presStyleCnt="5"/>
      <dgm:spPr/>
      <dgm:t>
        <a:bodyPr/>
        <a:lstStyle/>
        <a:p>
          <a:endParaRPr lang="en-GB"/>
        </a:p>
      </dgm:t>
    </dgm:pt>
    <dgm:pt modelId="{99F587D9-9AEB-4208-A5FA-88B43B3E130C}" type="pres">
      <dgm:prSet presAssocID="{18E9D05D-07DA-40DA-A2EB-7D0419E439C7}" presName="node" presStyleLbl="node1" presStyleIdx="4" presStyleCnt="5">
        <dgm:presLayoutVars>
          <dgm:bulletEnabled val="1"/>
        </dgm:presLayoutVars>
      </dgm:prSet>
      <dgm:spPr/>
      <dgm:t>
        <a:bodyPr/>
        <a:lstStyle/>
        <a:p>
          <a:endParaRPr lang="en-GB"/>
        </a:p>
      </dgm:t>
    </dgm:pt>
    <dgm:pt modelId="{AE166D40-7B17-497C-BE7E-7794F43DFB17}" type="pres">
      <dgm:prSet presAssocID="{01DC304E-A6BF-456A-83A2-D43C84851169}" presName="sibTrans" presStyleLbl="sibTrans2D1" presStyleIdx="4" presStyleCnt="5"/>
      <dgm:spPr/>
      <dgm:t>
        <a:bodyPr/>
        <a:lstStyle/>
        <a:p>
          <a:endParaRPr lang="en-GB"/>
        </a:p>
      </dgm:t>
    </dgm:pt>
    <dgm:pt modelId="{10468C0D-4D18-40E9-B3AA-A79F13ED28CE}" type="pres">
      <dgm:prSet presAssocID="{01DC304E-A6BF-456A-83A2-D43C84851169}" presName="connectorText" presStyleLbl="sibTrans2D1" presStyleIdx="4" presStyleCnt="5"/>
      <dgm:spPr/>
      <dgm:t>
        <a:bodyPr/>
        <a:lstStyle/>
        <a:p>
          <a:endParaRPr lang="en-GB"/>
        </a:p>
      </dgm:t>
    </dgm:pt>
  </dgm:ptLst>
  <dgm:cxnLst>
    <dgm:cxn modelId="{AC5C2ED6-6935-4FE8-9C92-53AFDDABA4FC}" type="presOf" srcId="{50F1FEDC-FBED-4746-A97B-8DF6CBB3E756}" destId="{65B37701-60F0-4855-8FD8-CBD39513D772}" srcOrd="0" destOrd="0" presId="urn:microsoft.com/office/officeart/2005/8/layout/cycle2"/>
    <dgm:cxn modelId="{E5FA09B4-DC52-4AAB-801D-CB1B1D05D2F0}" type="presOf" srcId="{DAFCD0FC-DCC8-409F-A9D2-3D2306E0A0C1}" destId="{E6599DBC-B898-498D-A5C7-7C43C4DF5521}" srcOrd="0" destOrd="0" presId="urn:microsoft.com/office/officeart/2005/8/layout/cycle2"/>
    <dgm:cxn modelId="{38D7140A-D7D5-470B-86CA-186BD34A07CD}" type="presOf" srcId="{2101AE09-8E92-4A6D-B469-26D088B916AD}" destId="{C7C6C925-8996-43FB-AFFE-E4112A951434}" srcOrd="0" destOrd="0" presId="urn:microsoft.com/office/officeart/2005/8/layout/cycle2"/>
    <dgm:cxn modelId="{CDAC8BBD-F04D-4A9C-9E9F-087C32660D85}" type="presOf" srcId="{2101AE09-8E92-4A6D-B469-26D088B916AD}" destId="{A829CF5B-6F55-433F-BF19-F6D6FD88DC0B}" srcOrd="1" destOrd="0" presId="urn:microsoft.com/office/officeart/2005/8/layout/cycle2"/>
    <dgm:cxn modelId="{141B17A2-DFE0-49C6-9C58-A5145BCA39CB}" type="presOf" srcId="{2A459F87-F536-4B46-A06A-2EFF7CB8A77D}" destId="{6259AD6B-57CF-4C35-B436-57A13A41F8D7}" srcOrd="0" destOrd="0" presId="urn:microsoft.com/office/officeart/2005/8/layout/cycle2"/>
    <dgm:cxn modelId="{E7321F54-77E4-4979-BA40-870FEC29725B}" type="presOf" srcId="{18E9D05D-07DA-40DA-A2EB-7D0419E439C7}" destId="{99F587D9-9AEB-4208-A5FA-88B43B3E130C}" srcOrd="0" destOrd="0" presId="urn:microsoft.com/office/officeart/2005/8/layout/cycle2"/>
    <dgm:cxn modelId="{B6F0C801-CE4D-4051-8654-158F83B6F368}" srcId="{7365C4D2-8678-4AAF-914A-807B650E9FBA}" destId="{18E9D05D-07DA-40DA-A2EB-7D0419E439C7}" srcOrd="4" destOrd="0" parTransId="{447CEE34-7F5F-4D12-B9EA-0F0B92E484F6}" sibTransId="{01DC304E-A6BF-456A-83A2-D43C84851169}"/>
    <dgm:cxn modelId="{579BD7FF-9E9A-4C40-9EC5-211FB18FAED6}" srcId="{7365C4D2-8678-4AAF-914A-807B650E9FBA}" destId="{EE738BF9-7A0E-4E42-A83B-46CDE9D419D4}" srcOrd="3" destOrd="0" parTransId="{D408D8B2-7F73-40C2-819B-CF559A8CEFA2}" sibTransId="{6BF5DAD0-3E62-475D-A06F-24239518353B}"/>
    <dgm:cxn modelId="{012206B5-F886-477C-88DA-9E85778BE24B}" srcId="{7365C4D2-8678-4AAF-914A-807B650E9FBA}" destId="{DAFCD0FC-DCC8-409F-A9D2-3D2306E0A0C1}" srcOrd="0" destOrd="0" parTransId="{691C7867-5B08-4304-9815-1C91321B334B}" sibTransId="{C031F2F6-23BB-4F18-B700-261536AE6278}"/>
    <dgm:cxn modelId="{4E7E748F-10BC-4E05-9AFF-BD6DEE616C93}" type="presOf" srcId="{7365C4D2-8678-4AAF-914A-807B650E9FBA}" destId="{96605E6D-5177-4278-9325-58FC9B544054}" srcOrd="0" destOrd="0" presId="urn:microsoft.com/office/officeart/2005/8/layout/cycle2"/>
    <dgm:cxn modelId="{919F02EE-DE27-4433-8D16-24932ABE757E}" type="presOf" srcId="{6BF5DAD0-3E62-475D-A06F-24239518353B}" destId="{C93BE311-F7DB-4A46-B13A-7FB6ACB5C121}" srcOrd="0" destOrd="0" presId="urn:microsoft.com/office/officeart/2005/8/layout/cycle2"/>
    <dgm:cxn modelId="{950749CE-F4DF-41EA-B5B6-689763FE0BC1}" type="presOf" srcId="{01DC304E-A6BF-456A-83A2-D43C84851169}" destId="{AE166D40-7B17-497C-BE7E-7794F43DFB17}" srcOrd="0" destOrd="0" presId="urn:microsoft.com/office/officeart/2005/8/layout/cycle2"/>
    <dgm:cxn modelId="{E5C0CA82-50BD-4F99-9847-8142CBB99A83}" type="presOf" srcId="{C031F2F6-23BB-4F18-B700-261536AE6278}" destId="{79F5B6B0-E99D-421E-AD9B-D5767990C003}" srcOrd="1" destOrd="0" presId="urn:microsoft.com/office/officeart/2005/8/layout/cycle2"/>
    <dgm:cxn modelId="{1972CFF2-D3E6-4266-8675-4A5CE14D5E2B}" type="presOf" srcId="{6BF5DAD0-3E62-475D-A06F-24239518353B}" destId="{FC9B94CD-53EF-465D-BDBB-BF23F78B4E11}" srcOrd="1" destOrd="0" presId="urn:microsoft.com/office/officeart/2005/8/layout/cycle2"/>
    <dgm:cxn modelId="{A2A2AB87-6E03-420D-B545-030773DD7DB2}" type="presOf" srcId="{01DC304E-A6BF-456A-83A2-D43C84851169}" destId="{10468C0D-4D18-40E9-B3AA-A79F13ED28CE}" srcOrd="1" destOrd="0" presId="urn:microsoft.com/office/officeart/2005/8/layout/cycle2"/>
    <dgm:cxn modelId="{0ACDF16A-3DB8-4528-BA2F-E0CC37620B52}" srcId="{7365C4D2-8678-4AAF-914A-807B650E9FBA}" destId="{2EEAFA74-3A95-416E-AD53-9E222FF2FE0B}" srcOrd="2" destOrd="0" parTransId="{06B47B9D-1775-4CFD-8AA9-1D6F01D8E7CA}" sibTransId="{2101AE09-8E92-4A6D-B469-26D088B916AD}"/>
    <dgm:cxn modelId="{540D8921-762A-4234-9A1F-287370BBE607}" type="presOf" srcId="{C031F2F6-23BB-4F18-B700-261536AE6278}" destId="{D52A1133-9FCF-4EF4-BAA7-FD9A9FF549D5}" srcOrd="0" destOrd="0" presId="urn:microsoft.com/office/officeart/2005/8/layout/cycle2"/>
    <dgm:cxn modelId="{90DBEF16-2AFF-4F8D-850B-5BD47766E096}" type="presOf" srcId="{50F1FEDC-FBED-4746-A97B-8DF6CBB3E756}" destId="{FC05A88A-8BC3-41B9-8B80-8782CDCD2F26}" srcOrd="1" destOrd="0" presId="urn:microsoft.com/office/officeart/2005/8/layout/cycle2"/>
    <dgm:cxn modelId="{9402EBEB-E393-4FAB-BE68-6BA141E7D22D}" srcId="{7365C4D2-8678-4AAF-914A-807B650E9FBA}" destId="{2A459F87-F536-4B46-A06A-2EFF7CB8A77D}" srcOrd="1" destOrd="0" parTransId="{9871C5BA-BBF5-44B9-B6DF-27369A43385F}" sibTransId="{50F1FEDC-FBED-4746-A97B-8DF6CBB3E756}"/>
    <dgm:cxn modelId="{FCC9A177-4321-49E4-88E6-309E2C902FB6}" type="presOf" srcId="{EE738BF9-7A0E-4E42-A83B-46CDE9D419D4}" destId="{ED56D8B6-4E58-4E3E-B966-90145E1CA3DD}" srcOrd="0" destOrd="0" presId="urn:microsoft.com/office/officeart/2005/8/layout/cycle2"/>
    <dgm:cxn modelId="{48247AD5-2353-4C37-9823-59E57CA55236}" type="presOf" srcId="{2EEAFA74-3A95-416E-AD53-9E222FF2FE0B}" destId="{62B6E761-D995-46D3-8D8E-F9DE39A914FC}" srcOrd="0" destOrd="0" presId="urn:microsoft.com/office/officeart/2005/8/layout/cycle2"/>
    <dgm:cxn modelId="{7D746D7F-DA05-4D23-89FD-947C6E1C90FB}" type="presParOf" srcId="{96605E6D-5177-4278-9325-58FC9B544054}" destId="{E6599DBC-B898-498D-A5C7-7C43C4DF5521}" srcOrd="0" destOrd="0" presId="urn:microsoft.com/office/officeart/2005/8/layout/cycle2"/>
    <dgm:cxn modelId="{F4C531AB-EBB7-494E-A22E-9F97CF963035}" type="presParOf" srcId="{96605E6D-5177-4278-9325-58FC9B544054}" destId="{D52A1133-9FCF-4EF4-BAA7-FD9A9FF549D5}" srcOrd="1" destOrd="0" presId="urn:microsoft.com/office/officeart/2005/8/layout/cycle2"/>
    <dgm:cxn modelId="{5BC12507-B6F0-47DE-B235-AAF2D03BC419}" type="presParOf" srcId="{D52A1133-9FCF-4EF4-BAA7-FD9A9FF549D5}" destId="{79F5B6B0-E99D-421E-AD9B-D5767990C003}" srcOrd="0" destOrd="0" presId="urn:microsoft.com/office/officeart/2005/8/layout/cycle2"/>
    <dgm:cxn modelId="{AF05E26C-9F79-4FCA-A497-60C4A230F870}" type="presParOf" srcId="{96605E6D-5177-4278-9325-58FC9B544054}" destId="{6259AD6B-57CF-4C35-B436-57A13A41F8D7}" srcOrd="2" destOrd="0" presId="urn:microsoft.com/office/officeart/2005/8/layout/cycle2"/>
    <dgm:cxn modelId="{FD69518F-26A5-4382-A891-4EFE7E59CBDC}" type="presParOf" srcId="{96605E6D-5177-4278-9325-58FC9B544054}" destId="{65B37701-60F0-4855-8FD8-CBD39513D772}" srcOrd="3" destOrd="0" presId="urn:microsoft.com/office/officeart/2005/8/layout/cycle2"/>
    <dgm:cxn modelId="{82C7F282-7761-445D-B518-77702A94F9F7}" type="presParOf" srcId="{65B37701-60F0-4855-8FD8-CBD39513D772}" destId="{FC05A88A-8BC3-41B9-8B80-8782CDCD2F26}" srcOrd="0" destOrd="0" presId="urn:microsoft.com/office/officeart/2005/8/layout/cycle2"/>
    <dgm:cxn modelId="{54385B95-89AD-49AC-91E5-842087C0005E}" type="presParOf" srcId="{96605E6D-5177-4278-9325-58FC9B544054}" destId="{62B6E761-D995-46D3-8D8E-F9DE39A914FC}" srcOrd="4" destOrd="0" presId="urn:microsoft.com/office/officeart/2005/8/layout/cycle2"/>
    <dgm:cxn modelId="{7E17DCB9-B644-46A9-85CD-5F2818D4278C}" type="presParOf" srcId="{96605E6D-5177-4278-9325-58FC9B544054}" destId="{C7C6C925-8996-43FB-AFFE-E4112A951434}" srcOrd="5" destOrd="0" presId="urn:microsoft.com/office/officeart/2005/8/layout/cycle2"/>
    <dgm:cxn modelId="{131A87D1-4E61-472F-95B4-73CCEA69AC47}" type="presParOf" srcId="{C7C6C925-8996-43FB-AFFE-E4112A951434}" destId="{A829CF5B-6F55-433F-BF19-F6D6FD88DC0B}" srcOrd="0" destOrd="0" presId="urn:microsoft.com/office/officeart/2005/8/layout/cycle2"/>
    <dgm:cxn modelId="{85D47C3B-B0E1-4E3A-9E73-882AF9FC25CD}" type="presParOf" srcId="{96605E6D-5177-4278-9325-58FC9B544054}" destId="{ED56D8B6-4E58-4E3E-B966-90145E1CA3DD}" srcOrd="6" destOrd="0" presId="urn:microsoft.com/office/officeart/2005/8/layout/cycle2"/>
    <dgm:cxn modelId="{CC6E1749-2342-4082-9CDE-717CF62F68F4}" type="presParOf" srcId="{96605E6D-5177-4278-9325-58FC9B544054}" destId="{C93BE311-F7DB-4A46-B13A-7FB6ACB5C121}" srcOrd="7" destOrd="0" presId="urn:microsoft.com/office/officeart/2005/8/layout/cycle2"/>
    <dgm:cxn modelId="{04DAB101-09FE-4083-8EFA-CE48CE671700}" type="presParOf" srcId="{C93BE311-F7DB-4A46-B13A-7FB6ACB5C121}" destId="{FC9B94CD-53EF-465D-BDBB-BF23F78B4E11}" srcOrd="0" destOrd="0" presId="urn:microsoft.com/office/officeart/2005/8/layout/cycle2"/>
    <dgm:cxn modelId="{0CE43A5E-EBE1-4D4E-AD5B-01948BAF5E07}" type="presParOf" srcId="{96605E6D-5177-4278-9325-58FC9B544054}" destId="{99F587D9-9AEB-4208-A5FA-88B43B3E130C}" srcOrd="8" destOrd="0" presId="urn:microsoft.com/office/officeart/2005/8/layout/cycle2"/>
    <dgm:cxn modelId="{4C0E245E-AD3C-45B8-BEC2-10FA9BAE5ACB}" type="presParOf" srcId="{96605E6D-5177-4278-9325-58FC9B544054}" destId="{AE166D40-7B17-497C-BE7E-7794F43DFB17}" srcOrd="9" destOrd="0" presId="urn:microsoft.com/office/officeart/2005/8/layout/cycle2"/>
    <dgm:cxn modelId="{420119D9-253A-4AD0-AC2B-DC9CDC42C2A2}" type="presParOf" srcId="{AE166D40-7B17-497C-BE7E-7794F43DFB17}" destId="{10468C0D-4D18-40E9-B3AA-A79F13ED28CE}"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365C4D2-8678-4AAF-914A-807B650E9FBA}" type="doc">
      <dgm:prSet loTypeId="urn:microsoft.com/office/officeart/2005/8/layout/cycle2" loCatId="cycle" qsTypeId="urn:microsoft.com/office/officeart/2005/8/quickstyle/3d1" qsCatId="3D" csTypeId="urn:microsoft.com/office/officeart/2005/8/colors/colorful1" csCatId="colorful" phldr="1"/>
      <dgm:spPr/>
      <dgm:t>
        <a:bodyPr/>
        <a:lstStyle/>
        <a:p>
          <a:endParaRPr lang="en-GB"/>
        </a:p>
      </dgm:t>
    </dgm:pt>
    <dgm:pt modelId="{18B7F115-610A-4ADB-930D-0E7008D0459E}">
      <dgm:prSet custT="1"/>
      <dgm:spPr>
        <a:solidFill>
          <a:srgbClr val="EE2D7C"/>
        </a:solidFill>
      </dgm:spPr>
      <dgm:t>
        <a:bodyPr/>
        <a:lstStyle/>
        <a:p>
          <a:r>
            <a:rPr lang="en-GB" sz="1800" dirty="0" smtClean="0"/>
            <a:t>Attend tasters</a:t>
          </a:r>
          <a:endParaRPr lang="en-GB" sz="1800" dirty="0"/>
        </a:p>
      </dgm:t>
    </dgm:pt>
    <dgm:pt modelId="{065D29AE-9225-4EE7-86C2-B05DBDF1421C}" type="parTrans" cxnId="{F5AD3EF7-C25E-4627-BA39-24F510E5624C}">
      <dgm:prSet/>
      <dgm:spPr/>
      <dgm:t>
        <a:bodyPr/>
        <a:lstStyle/>
        <a:p>
          <a:endParaRPr lang="en-GB"/>
        </a:p>
      </dgm:t>
    </dgm:pt>
    <dgm:pt modelId="{51F03DBE-C794-471D-B264-F14525AA73C6}" type="sibTrans" cxnId="{F5AD3EF7-C25E-4627-BA39-24F510E5624C}">
      <dgm:prSet/>
      <dgm:spPr>
        <a:solidFill>
          <a:srgbClr val="384B54"/>
        </a:solidFill>
      </dgm:spPr>
      <dgm:t>
        <a:bodyPr/>
        <a:lstStyle/>
        <a:p>
          <a:endParaRPr lang="en-GB"/>
        </a:p>
      </dgm:t>
    </dgm:pt>
    <dgm:pt modelId="{1E4EE53B-697C-4D3E-8994-4132426D1DDE}">
      <dgm:prSet custT="1"/>
      <dgm:spPr>
        <a:solidFill>
          <a:srgbClr val="44BAD0"/>
        </a:solidFill>
      </dgm:spPr>
      <dgm:t>
        <a:bodyPr/>
        <a:lstStyle/>
        <a:p>
          <a:r>
            <a:rPr lang="en-GB" sz="1700" dirty="0" smtClean="0"/>
            <a:t>Work experience</a:t>
          </a:r>
          <a:endParaRPr lang="en-GB" sz="1700" dirty="0"/>
        </a:p>
      </dgm:t>
    </dgm:pt>
    <dgm:pt modelId="{EAB9B97C-8A65-4286-B661-0DD097DD9781}" type="parTrans" cxnId="{9A85E428-DF41-46F8-A4FB-1B466263DE4B}">
      <dgm:prSet/>
      <dgm:spPr/>
      <dgm:t>
        <a:bodyPr/>
        <a:lstStyle/>
        <a:p>
          <a:endParaRPr lang="en-GB"/>
        </a:p>
      </dgm:t>
    </dgm:pt>
    <dgm:pt modelId="{9C1AC81E-A0DA-45C2-8F43-192EE6375499}" type="sibTrans" cxnId="{9A85E428-DF41-46F8-A4FB-1B466263DE4B}">
      <dgm:prSet/>
      <dgm:spPr>
        <a:solidFill>
          <a:srgbClr val="384B54"/>
        </a:solidFill>
      </dgm:spPr>
      <dgm:t>
        <a:bodyPr/>
        <a:lstStyle/>
        <a:p>
          <a:endParaRPr lang="en-GB"/>
        </a:p>
      </dgm:t>
    </dgm:pt>
    <dgm:pt modelId="{7B40B833-349E-41F3-879E-60553FA17EC0}">
      <dgm:prSet custT="1"/>
      <dgm:spPr>
        <a:solidFill>
          <a:srgbClr val="EE2443"/>
        </a:solidFill>
      </dgm:spPr>
      <dgm:t>
        <a:bodyPr/>
        <a:lstStyle/>
        <a:p>
          <a:r>
            <a:rPr lang="en-GB" sz="1800" dirty="0" smtClean="0"/>
            <a:t>Research University entry</a:t>
          </a:r>
          <a:endParaRPr lang="en-GB" sz="1800" dirty="0"/>
        </a:p>
      </dgm:t>
    </dgm:pt>
    <dgm:pt modelId="{2A969F1B-4B6F-4A63-9D51-BB2D983CD869}" type="parTrans" cxnId="{7296C2D1-434B-4255-A5E1-DC585B02C021}">
      <dgm:prSet/>
      <dgm:spPr/>
      <dgm:t>
        <a:bodyPr/>
        <a:lstStyle/>
        <a:p>
          <a:endParaRPr lang="en-GB"/>
        </a:p>
      </dgm:t>
    </dgm:pt>
    <dgm:pt modelId="{6BEF0A2B-EE69-4D26-B1BA-4409879C1BF9}" type="sibTrans" cxnId="{7296C2D1-434B-4255-A5E1-DC585B02C021}">
      <dgm:prSet/>
      <dgm:spPr>
        <a:solidFill>
          <a:srgbClr val="384B54"/>
        </a:solidFill>
      </dgm:spPr>
      <dgm:t>
        <a:bodyPr/>
        <a:lstStyle/>
        <a:p>
          <a:endParaRPr lang="en-GB"/>
        </a:p>
      </dgm:t>
    </dgm:pt>
    <dgm:pt modelId="{60FEFE56-80CD-473D-9B58-7B59A73298C2}">
      <dgm:prSet custT="1"/>
      <dgm:spPr>
        <a:solidFill>
          <a:srgbClr val="006CAB"/>
        </a:solidFill>
      </dgm:spPr>
      <dgm:t>
        <a:bodyPr/>
        <a:lstStyle/>
        <a:p>
          <a:r>
            <a:rPr lang="en-GB" sz="1200" dirty="0" smtClean="0"/>
            <a:t>Apprenticeships</a:t>
          </a:r>
          <a:endParaRPr lang="en-GB" sz="1200" dirty="0"/>
        </a:p>
      </dgm:t>
    </dgm:pt>
    <dgm:pt modelId="{331581A7-C9A8-459D-82AB-5931FF337A12}" type="parTrans" cxnId="{4B094811-0E1A-457E-BB8F-2F5309A74466}">
      <dgm:prSet/>
      <dgm:spPr/>
      <dgm:t>
        <a:bodyPr/>
        <a:lstStyle/>
        <a:p>
          <a:endParaRPr lang="en-GB"/>
        </a:p>
      </dgm:t>
    </dgm:pt>
    <dgm:pt modelId="{7AF1894B-0C19-4FCE-B322-030433CCF42B}" type="sibTrans" cxnId="{4B094811-0E1A-457E-BB8F-2F5309A74466}">
      <dgm:prSet/>
      <dgm:spPr>
        <a:solidFill>
          <a:srgbClr val="384B54"/>
        </a:solidFill>
      </dgm:spPr>
      <dgm:t>
        <a:bodyPr/>
        <a:lstStyle/>
        <a:p>
          <a:endParaRPr lang="en-GB"/>
        </a:p>
      </dgm:t>
    </dgm:pt>
    <dgm:pt modelId="{84E92570-C964-43FE-8653-4510BC4F4EEF}">
      <dgm:prSet custT="1"/>
      <dgm:spPr>
        <a:solidFill>
          <a:srgbClr val="06A796"/>
        </a:solidFill>
      </dgm:spPr>
      <dgm:t>
        <a:bodyPr/>
        <a:lstStyle/>
        <a:p>
          <a:r>
            <a:rPr lang="en-GB" sz="1800" dirty="0" smtClean="0"/>
            <a:t>Attend open events</a:t>
          </a:r>
          <a:endParaRPr lang="en-GB" sz="1800" dirty="0"/>
        </a:p>
      </dgm:t>
    </dgm:pt>
    <dgm:pt modelId="{BC974CF3-30ED-4EEA-A1D2-C445D60E0645}" type="parTrans" cxnId="{F29BF583-36BA-477F-9CB9-C8F07E79D95C}">
      <dgm:prSet/>
      <dgm:spPr/>
      <dgm:t>
        <a:bodyPr/>
        <a:lstStyle/>
        <a:p>
          <a:endParaRPr lang="en-GB"/>
        </a:p>
      </dgm:t>
    </dgm:pt>
    <dgm:pt modelId="{0CE1ED9D-6F16-4AD6-956C-68C59D84DCAB}" type="sibTrans" cxnId="{F29BF583-36BA-477F-9CB9-C8F07E79D95C}">
      <dgm:prSet/>
      <dgm:spPr>
        <a:solidFill>
          <a:srgbClr val="384B54"/>
        </a:solidFill>
      </dgm:spPr>
      <dgm:t>
        <a:bodyPr/>
        <a:lstStyle/>
        <a:p>
          <a:endParaRPr lang="en-GB"/>
        </a:p>
      </dgm:t>
    </dgm:pt>
    <dgm:pt modelId="{7AEAB07C-F769-45A1-A810-65EEF0130F6A}" type="pres">
      <dgm:prSet presAssocID="{7365C4D2-8678-4AAF-914A-807B650E9FBA}" presName="cycle" presStyleCnt="0">
        <dgm:presLayoutVars>
          <dgm:dir/>
          <dgm:resizeHandles val="exact"/>
        </dgm:presLayoutVars>
      </dgm:prSet>
      <dgm:spPr/>
      <dgm:t>
        <a:bodyPr/>
        <a:lstStyle/>
        <a:p>
          <a:endParaRPr lang="en-GB"/>
        </a:p>
      </dgm:t>
    </dgm:pt>
    <dgm:pt modelId="{75B503E2-5E6C-4255-A2A9-9C105C56F1F7}" type="pres">
      <dgm:prSet presAssocID="{84E92570-C964-43FE-8653-4510BC4F4EEF}" presName="node" presStyleLbl="node1" presStyleIdx="0" presStyleCnt="5">
        <dgm:presLayoutVars>
          <dgm:bulletEnabled val="1"/>
        </dgm:presLayoutVars>
      </dgm:prSet>
      <dgm:spPr/>
      <dgm:t>
        <a:bodyPr/>
        <a:lstStyle/>
        <a:p>
          <a:endParaRPr lang="en-GB"/>
        </a:p>
      </dgm:t>
    </dgm:pt>
    <dgm:pt modelId="{CA6F136F-BBC6-40AA-96FC-FFB1BCBE37B3}" type="pres">
      <dgm:prSet presAssocID="{0CE1ED9D-6F16-4AD6-956C-68C59D84DCAB}" presName="sibTrans" presStyleLbl="sibTrans2D1" presStyleIdx="0" presStyleCnt="5"/>
      <dgm:spPr/>
      <dgm:t>
        <a:bodyPr/>
        <a:lstStyle/>
        <a:p>
          <a:endParaRPr lang="en-GB"/>
        </a:p>
      </dgm:t>
    </dgm:pt>
    <dgm:pt modelId="{9BD4E8EE-AAC3-47EE-AE01-C6299D1C23ED}" type="pres">
      <dgm:prSet presAssocID="{0CE1ED9D-6F16-4AD6-956C-68C59D84DCAB}" presName="connectorText" presStyleLbl="sibTrans2D1" presStyleIdx="0" presStyleCnt="5"/>
      <dgm:spPr/>
      <dgm:t>
        <a:bodyPr/>
        <a:lstStyle/>
        <a:p>
          <a:endParaRPr lang="en-GB"/>
        </a:p>
      </dgm:t>
    </dgm:pt>
    <dgm:pt modelId="{E7ACCF8E-A933-4A8F-A507-24A29E24FEDF}" type="pres">
      <dgm:prSet presAssocID="{18B7F115-610A-4ADB-930D-0E7008D0459E}" presName="node" presStyleLbl="node1" presStyleIdx="1" presStyleCnt="5">
        <dgm:presLayoutVars>
          <dgm:bulletEnabled val="1"/>
        </dgm:presLayoutVars>
      </dgm:prSet>
      <dgm:spPr/>
      <dgm:t>
        <a:bodyPr/>
        <a:lstStyle/>
        <a:p>
          <a:endParaRPr lang="en-GB"/>
        </a:p>
      </dgm:t>
    </dgm:pt>
    <dgm:pt modelId="{4A08AEC6-69C6-4DAF-AC1A-9E90D1C1895E}" type="pres">
      <dgm:prSet presAssocID="{51F03DBE-C794-471D-B264-F14525AA73C6}" presName="sibTrans" presStyleLbl="sibTrans2D1" presStyleIdx="1" presStyleCnt="5"/>
      <dgm:spPr/>
      <dgm:t>
        <a:bodyPr/>
        <a:lstStyle/>
        <a:p>
          <a:endParaRPr lang="en-GB"/>
        </a:p>
      </dgm:t>
    </dgm:pt>
    <dgm:pt modelId="{8F11F44C-9BCB-4E4F-823E-D5AEA645D5BD}" type="pres">
      <dgm:prSet presAssocID="{51F03DBE-C794-471D-B264-F14525AA73C6}" presName="connectorText" presStyleLbl="sibTrans2D1" presStyleIdx="1" presStyleCnt="5"/>
      <dgm:spPr/>
      <dgm:t>
        <a:bodyPr/>
        <a:lstStyle/>
        <a:p>
          <a:endParaRPr lang="en-GB"/>
        </a:p>
      </dgm:t>
    </dgm:pt>
    <dgm:pt modelId="{5947582D-5284-46CC-BCDB-7E01433CDEAF}" type="pres">
      <dgm:prSet presAssocID="{1E4EE53B-697C-4D3E-8994-4132426D1DDE}" presName="node" presStyleLbl="node1" presStyleIdx="2" presStyleCnt="5">
        <dgm:presLayoutVars>
          <dgm:bulletEnabled val="1"/>
        </dgm:presLayoutVars>
      </dgm:prSet>
      <dgm:spPr/>
      <dgm:t>
        <a:bodyPr/>
        <a:lstStyle/>
        <a:p>
          <a:endParaRPr lang="en-GB"/>
        </a:p>
      </dgm:t>
    </dgm:pt>
    <dgm:pt modelId="{24B8C9FE-2A80-4A09-8D4F-59D28D198720}" type="pres">
      <dgm:prSet presAssocID="{9C1AC81E-A0DA-45C2-8F43-192EE6375499}" presName="sibTrans" presStyleLbl="sibTrans2D1" presStyleIdx="2" presStyleCnt="5"/>
      <dgm:spPr/>
      <dgm:t>
        <a:bodyPr/>
        <a:lstStyle/>
        <a:p>
          <a:endParaRPr lang="en-GB"/>
        </a:p>
      </dgm:t>
    </dgm:pt>
    <dgm:pt modelId="{7DF8DEF8-4144-4F25-8EE4-3C96C9AA2210}" type="pres">
      <dgm:prSet presAssocID="{9C1AC81E-A0DA-45C2-8F43-192EE6375499}" presName="connectorText" presStyleLbl="sibTrans2D1" presStyleIdx="2" presStyleCnt="5"/>
      <dgm:spPr/>
      <dgm:t>
        <a:bodyPr/>
        <a:lstStyle/>
        <a:p>
          <a:endParaRPr lang="en-GB"/>
        </a:p>
      </dgm:t>
    </dgm:pt>
    <dgm:pt modelId="{B307B6F8-8A84-424E-95D2-D8B7CA5BFCC1}" type="pres">
      <dgm:prSet presAssocID="{7B40B833-349E-41F3-879E-60553FA17EC0}" presName="node" presStyleLbl="node1" presStyleIdx="3" presStyleCnt="5">
        <dgm:presLayoutVars>
          <dgm:bulletEnabled val="1"/>
        </dgm:presLayoutVars>
      </dgm:prSet>
      <dgm:spPr/>
      <dgm:t>
        <a:bodyPr/>
        <a:lstStyle/>
        <a:p>
          <a:endParaRPr lang="en-GB"/>
        </a:p>
      </dgm:t>
    </dgm:pt>
    <dgm:pt modelId="{539F2575-A679-4F1B-8B0A-8D31872C21EF}" type="pres">
      <dgm:prSet presAssocID="{6BEF0A2B-EE69-4D26-B1BA-4409879C1BF9}" presName="sibTrans" presStyleLbl="sibTrans2D1" presStyleIdx="3" presStyleCnt="5"/>
      <dgm:spPr/>
      <dgm:t>
        <a:bodyPr/>
        <a:lstStyle/>
        <a:p>
          <a:endParaRPr lang="en-GB"/>
        </a:p>
      </dgm:t>
    </dgm:pt>
    <dgm:pt modelId="{29378D0D-5249-4F80-BCBA-D7B600DD0525}" type="pres">
      <dgm:prSet presAssocID="{6BEF0A2B-EE69-4D26-B1BA-4409879C1BF9}" presName="connectorText" presStyleLbl="sibTrans2D1" presStyleIdx="3" presStyleCnt="5"/>
      <dgm:spPr/>
      <dgm:t>
        <a:bodyPr/>
        <a:lstStyle/>
        <a:p>
          <a:endParaRPr lang="en-GB"/>
        </a:p>
      </dgm:t>
    </dgm:pt>
    <dgm:pt modelId="{3E474AAC-2829-4A84-BA1F-3A96A6FE2825}" type="pres">
      <dgm:prSet presAssocID="{60FEFE56-80CD-473D-9B58-7B59A73298C2}" presName="node" presStyleLbl="node1" presStyleIdx="4" presStyleCnt="5">
        <dgm:presLayoutVars>
          <dgm:bulletEnabled val="1"/>
        </dgm:presLayoutVars>
      </dgm:prSet>
      <dgm:spPr/>
      <dgm:t>
        <a:bodyPr/>
        <a:lstStyle/>
        <a:p>
          <a:endParaRPr lang="en-GB"/>
        </a:p>
      </dgm:t>
    </dgm:pt>
    <dgm:pt modelId="{B21C0EAD-A525-4573-96E8-7CEC3E3D9F40}" type="pres">
      <dgm:prSet presAssocID="{7AF1894B-0C19-4FCE-B322-030433CCF42B}" presName="sibTrans" presStyleLbl="sibTrans2D1" presStyleIdx="4" presStyleCnt="5"/>
      <dgm:spPr/>
      <dgm:t>
        <a:bodyPr/>
        <a:lstStyle/>
        <a:p>
          <a:endParaRPr lang="en-GB"/>
        </a:p>
      </dgm:t>
    </dgm:pt>
    <dgm:pt modelId="{ECA7E528-CF90-431F-B497-77194C74036F}" type="pres">
      <dgm:prSet presAssocID="{7AF1894B-0C19-4FCE-B322-030433CCF42B}" presName="connectorText" presStyleLbl="sibTrans2D1" presStyleIdx="4" presStyleCnt="5"/>
      <dgm:spPr/>
      <dgm:t>
        <a:bodyPr/>
        <a:lstStyle/>
        <a:p>
          <a:endParaRPr lang="en-GB"/>
        </a:p>
      </dgm:t>
    </dgm:pt>
  </dgm:ptLst>
  <dgm:cxnLst>
    <dgm:cxn modelId="{F29BF583-36BA-477F-9CB9-C8F07E79D95C}" srcId="{7365C4D2-8678-4AAF-914A-807B650E9FBA}" destId="{84E92570-C964-43FE-8653-4510BC4F4EEF}" srcOrd="0" destOrd="0" parTransId="{BC974CF3-30ED-4EEA-A1D2-C445D60E0645}" sibTransId="{0CE1ED9D-6F16-4AD6-956C-68C59D84DCAB}"/>
    <dgm:cxn modelId="{9A85E428-DF41-46F8-A4FB-1B466263DE4B}" srcId="{7365C4D2-8678-4AAF-914A-807B650E9FBA}" destId="{1E4EE53B-697C-4D3E-8994-4132426D1DDE}" srcOrd="2" destOrd="0" parTransId="{EAB9B97C-8A65-4286-B661-0DD097DD9781}" sibTransId="{9C1AC81E-A0DA-45C2-8F43-192EE6375499}"/>
    <dgm:cxn modelId="{B9AD1E4F-47FF-4304-83BF-8FC44C634E10}" type="presOf" srcId="{51F03DBE-C794-471D-B264-F14525AA73C6}" destId="{4A08AEC6-69C6-4DAF-AC1A-9E90D1C1895E}" srcOrd="0" destOrd="0" presId="urn:microsoft.com/office/officeart/2005/8/layout/cycle2"/>
    <dgm:cxn modelId="{DD776CB5-0AEC-4C23-AD49-A33AC6FE1516}" type="presOf" srcId="{9C1AC81E-A0DA-45C2-8F43-192EE6375499}" destId="{24B8C9FE-2A80-4A09-8D4F-59D28D198720}" srcOrd="0" destOrd="0" presId="urn:microsoft.com/office/officeart/2005/8/layout/cycle2"/>
    <dgm:cxn modelId="{0AD1E6BA-B70A-4C8D-BEBB-9F113DD26AEE}" type="presOf" srcId="{51F03DBE-C794-471D-B264-F14525AA73C6}" destId="{8F11F44C-9BCB-4E4F-823E-D5AEA645D5BD}" srcOrd="1" destOrd="0" presId="urn:microsoft.com/office/officeart/2005/8/layout/cycle2"/>
    <dgm:cxn modelId="{73DB912C-3F54-45E5-905C-C095E6D05C45}" type="presOf" srcId="{7AF1894B-0C19-4FCE-B322-030433CCF42B}" destId="{B21C0EAD-A525-4573-96E8-7CEC3E3D9F40}" srcOrd="0" destOrd="0" presId="urn:microsoft.com/office/officeart/2005/8/layout/cycle2"/>
    <dgm:cxn modelId="{F5AD3EF7-C25E-4627-BA39-24F510E5624C}" srcId="{7365C4D2-8678-4AAF-914A-807B650E9FBA}" destId="{18B7F115-610A-4ADB-930D-0E7008D0459E}" srcOrd="1" destOrd="0" parTransId="{065D29AE-9225-4EE7-86C2-B05DBDF1421C}" sibTransId="{51F03DBE-C794-471D-B264-F14525AA73C6}"/>
    <dgm:cxn modelId="{47F8199F-31BD-48D1-8772-7BF5AD7FDBF8}" type="presOf" srcId="{84E92570-C964-43FE-8653-4510BC4F4EEF}" destId="{75B503E2-5E6C-4255-A2A9-9C105C56F1F7}" srcOrd="0" destOrd="0" presId="urn:microsoft.com/office/officeart/2005/8/layout/cycle2"/>
    <dgm:cxn modelId="{2C0B23BB-DE3F-4D35-9E21-DEA41DD566F4}" type="presOf" srcId="{9C1AC81E-A0DA-45C2-8F43-192EE6375499}" destId="{7DF8DEF8-4144-4F25-8EE4-3C96C9AA2210}" srcOrd="1" destOrd="0" presId="urn:microsoft.com/office/officeart/2005/8/layout/cycle2"/>
    <dgm:cxn modelId="{B8CFC16C-7012-4DF9-8F1B-4EEAB0EFBE42}" type="presOf" srcId="{60FEFE56-80CD-473D-9B58-7B59A73298C2}" destId="{3E474AAC-2829-4A84-BA1F-3A96A6FE2825}" srcOrd="0" destOrd="0" presId="urn:microsoft.com/office/officeart/2005/8/layout/cycle2"/>
    <dgm:cxn modelId="{7296C2D1-434B-4255-A5E1-DC585B02C021}" srcId="{7365C4D2-8678-4AAF-914A-807B650E9FBA}" destId="{7B40B833-349E-41F3-879E-60553FA17EC0}" srcOrd="3" destOrd="0" parTransId="{2A969F1B-4B6F-4A63-9D51-BB2D983CD869}" sibTransId="{6BEF0A2B-EE69-4D26-B1BA-4409879C1BF9}"/>
    <dgm:cxn modelId="{4046470C-63A7-433A-9F81-D47BEB3D3E10}" type="presOf" srcId="{7B40B833-349E-41F3-879E-60553FA17EC0}" destId="{B307B6F8-8A84-424E-95D2-D8B7CA5BFCC1}" srcOrd="0" destOrd="0" presId="urn:microsoft.com/office/officeart/2005/8/layout/cycle2"/>
    <dgm:cxn modelId="{521698FD-0516-4981-82ED-7E073E7EF362}" type="presOf" srcId="{0CE1ED9D-6F16-4AD6-956C-68C59D84DCAB}" destId="{CA6F136F-BBC6-40AA-96FC-FFB1BCBE37B3}" srcOrd="0" destOrd="0" presId="urn:microsoft.com/office/officeart/2005/8/layout/cycle2"/>
    <dgm:cxn modelId="{327B8CAB-2FA4-4CDD-98B1-2BA6DBC767E4}" type="presOf" srcId="{0CE1ED9D-6F16-4AD6-956C-68C59D84DCAB}" destId="{9BD4E8EE-AAC3-47EE-AE01-C6299D1C23ED}" srcOrd="1" destOrd="0" presId="urn:microsoft.com/office/officeart/2005/8/layout/cycle2"/>
    <dgm:cxn modelId="{4AA9F7B3-B742-4902-B542-A8FE6F0631C4}" type="presOf" srcId="{7365C4D2-8678-4AAF-914A-807B650E9FBA}" destId="{7AEAB07C-F769-45A1-A810-65EEF0130F6A}" srcOrd="0" destOrd="0" presId="urn:microsoft.com/office/officeart/2005/8/layout/cycle2"/>
    <dgm:cxn modelId="{0C47BAD4-2962-48FB-B428-3B470820D4C3}" type="presOf" srcId="{1E4EE53B-697C-4D3E-8994-4132426D1DDE}" destId="{5947582D-5284-46CC-BCDB-7E01433CDEAF}" srcOrd="0" destOrd="0" presId="urn:microsoft.com/office/officeart/2005/8/layout/cycle2"/>
    <dgm:cxn modelId="{A172ED83-3070-4EE3-AC47-66AD1754A97B}" type="presOf" srcId="{6BEF0A2B-EE69-4D26-B1BA-4409879C1BF9}" destId="{539F2575-A679-4F1B-8B0A-8D31872C21EF}" srcOrd="0" destOrd="0" presId="urn:microsoft.com/office/officeart/2005/8/layout/cycle2"/>
    <dgm:cxn modelId="{6C0D29EC-6D87-447E-AF7E-91AC17D04711}" type="presOf" srcId="{18B7F115-610A-4ADB-930D-0E7008D0459E}" destId="{E7ACCF8E-A933-4A8F-A507-24A29E24FEDF}" srcOrd="0" destOrd="0" presId="urn:microsoft.com/office/officeart/2005/8/layout/cycle2"/>
    <dgm:cxn modelId="{785CCC2C-DFF1-4592-BFB5-926B4A45D1C6}" type="presOf" srcId="{6BEF0A2B-EE69-4D26-B1BA-4409879C1BF9}" destId="{29378D0D-5249-4F80-BCBA-D7B600DD0525}" srcOrd="1" destOrd="0" presId="urn:microsoft.com/office/officeart/2005/8/layout/cycle2"/>
    <dgm:cxn modelId="{B806FBB4-832C-432D-83CA-72D5FCC79E61}" type="presOf" srcId="{7AF1894B-0C19-4FCE-B322-030433CCF42B}" destId="{ECA7E528-CF90-431F-B497-77194C74036F}" srcOrd="1" destOrd="0" presId="urn:microsoft.com/office/officeart/2005/8/layout/cycle2"/>
    <dgm:cxn modelId="{4B094811-0E1A-457E-BB8F-2F5309A74466}" srcId="{7365C4D2-8678-4AAF-914A-807B650E9FBA}" destId="{60FEFE56-80CD-473D-9B58-7B59A73298C2}" srcOrd="4" destOrd="0" parTransId="{331581A7-C9A8-459D-82AB-5931FF337A12}" sibTransId="{7AF1894B-0C19-4FCE-B322-030433CCF42B}"/>
    <dgm:cxn modelId="{7F712AF4-524D-42D3-873B-55839B156C6E}" type="presParOf" srcId="{7AEAB07C-F769-45A1-A810-65EEF0130F6A}" destId="{75B503E2-5E6C-4255-A2A9-9C105C56F1F7}" srcOrd="0" destOrd="0" presId="urn:microsoft.com/office/officeart/2005/8/layout/cycle2"/>
    <dgm:cxn modelId="{E89ED370-3365-4D4A-ADBE-D97F5D4F2404}" type="presParOf" srcId="{7AEAB07C-F769-45A1-A810-65EEF0130F6A}" destId="{CA6F136F-BBC6-40AA-96FC-FFB1BCBE37B3}" srcOrd="1" destOrd="0" presId="urn:microsoft.com/office/officeart/2005/8/layout/cycle2"/>
    <dgm:cxn modelId="{35D332E1-5295-497A-AAB6-297AD14A7ACA}" type="presParOf" srcId="{CA6F136F-BBC6-40AA-96FC-FFB1BCBE37B3}" destId="{9BD4E8EE-AAC3-47EE-AE01-C6299D1C23ED}" srcOrd="0" destOrd="0" presId="urn:microsoft.com/office/officeart/2005/8/layout/cycle2"/>
    <dgm:cxn modelId="{324F093B-4148-400E-9D28-69CBCE43CE5E}" type="presParOf" srcId="{7AEAB07C-F769-45A1-A810-65EEF0130F6A}" destId="{E7ACCF8E-A933-4A8F-A507-24A29E24FEDF}" srcOrd="2" destOrd="0" presId="urn:microsoft.com/office/officeart/2005/8/layout/cycle2"/>
    <dgm:cxn modelId="{389CB598-7742-4D64-8566-FEF28D8CC18F}" type="presParOf" srcId="{7AEAB07C-F769-45A1-A810-65EEF0130F6A}" destId="{4A08AEC6-69C6-4DAF-AC1A-9E90D1C1895E}" srcOrd="3" destOrd="0" presId="urn:microsoft.com/office/officeart/2005/8/layout/cycle2"/>
    <dgm:cxn modelId="{9F6F424A-93A3-4664-A6AC-A84C92F978C0}" type="presParOf" srcId="{4A08AEC6-69C6-4DAF-AC1A-9E90D1C1895E}" destId="{8F11F44C-9BCB-4E4F-823E-D5AEA645D5BD}" srcOrd="0" destOrd="0" presId="urn:microsoft.com/office/officeart/2005/8/layout/cycle2"/>
    <dgm:cxn modelId="{9D3C638C-8CA2-4468-9729-A0C86DC952EA}" type="presParOf" srcId="{7AEAB07C-F769-45A1-A810-65EEF0130F6A}" destId="{5947582D-5284-46CC-BCDB-7E01433CDEAF}" srcOrd="4" destOrd="0" presId="urn:microsoft.com/office/officeart/2005/8/layout/cycle2"/>
    <dgm:cxn modelId="{AF6718D0-9DD8-4B90-BE81-C22F0E012474}" type="presParOf" srcId="{7AEAB07C-F769-45A1-A810-65EEF0130F6A}" destId="{24B8C9FE-2A80-4A09-8D4F-59D28D198720}" srcOrd="5" destOrd="0" presId="urn:microsoft.com/office/officeart/2005/8/layout/cycle2"/>
    <dgm:cxn modelId="{9885F2F6-A43A-4E50-A06E-F62AC45D5F48}" type="presParOf" srcId="{24B8C9FE-2A80-4A09-8D4F-59D28D198720}" destId="{7DF8DEF8-4144-4F25-8EE4-3C96C9AA2210}" srcOrd="0" destOrd="0" presId="urn:microsoft.com/office/officeart/2005/8/layout/cycle2"/>
    <dgm:cxn modelId="{011B69A4-7544-4E10-9A68-ABD5E67D36DC}" type="presParOf" srcId="{7AEAB07C-F769-45A1-A810-65EEF0130F6A}" destId="{B307B6F8-8A84-424E-95D2-D8B7CA5BFCC1}" srcOrd="6" destOrd="0" presId="urn:microsoft.com/office/officeart/2005/8/layout/cycle2"/>
    <dgm:cxn modelId="{07FCDACE-16FA-4D26-B8DA-C7E20E27E76A}" type="presParOf" srcId="{7AEAB07C-F769-45A1-A810-65EEF0130F6A}" destId="{539F2575-A679-4F1B-8B0A-8D31872C21EF}" srcOrd="7" destOrd="0" presId="urn:microsoft.com/office/officeart/2005/8/layout/cycle2"/>
    <dgm:cxn modelId="{E8652D10-48E4-4879-9295-814475D2B395}" type="presParOf" srcId="{539F2575-A679-4F1B-8B0A-8D31872C21EF}" destId="{29378D0D-5249-4F80-BCBA-D7B600DD0525}" srcOrd="0" destOrd="0" presId="urn:microsoft.com/office/officeart/2005/8/layout/cycle2"/>
    <dgm:cxn modelId="{E62FB173-A93E-4EA5-8828-442F84E7C537}" type="presParOf" srcId="{7AEAB07C-F769-45A1-A810-65EEF0130F6A}" destId="{3E474AAC-2829-4A84-BA1F-3A96A6FE2825}" srcOrd="8" destOrd="0" presId="urn:microsoft.com/office/officeart/2005/8/layout/cycle2"/>
    <dgm:cxn modelId="{3E78A195-F607-4643-8635-62F465A5DC94}" type="presParOf" srcId="{7AEAB07C-F769-45A1-A810-65EEF0130F6A}" destId="{B21C0EAD-A525-4573-96E8-7CEC3E3D9F40}" srcOrd="9" destOrd="0" presId="urn:microsoft.com/office/officeart/2005/8/layout/cycle2"/>
    <dgm:cxn modelId="{2A48117F-EAD8-4704-8C1F-9A664EA96B2F}" type="presParOf" srcId="{B21C0EAD-A525-4573-96E8-7CEC3E3D9F40}" destId="{ECA7E528-CF90-431F-B497-77194C74036F}"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04E6CE-28F1-4F97-BA3D-B9942D752149}">
      <dsp:nvSpPr>
        <dsp:cNvPr id="0" name=""/>
        <dsp:cNvSpPr/>
      </dsp:nvSpPr>
      <dsp:spPr>
        <a:xfrm>
          <a:off x="178989" y="1787592"/>
          <a:ext cx="4239865" cy="1324958"/>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7438"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solidFill>
                <a:srgbClr val="092D5D"/>
              </a:solidFill>
            </a:rPr>
            <a:t>Your choice where you apply to</a:t>
          </a:r>
          <a:endParaRPr lang="en-GB" sz="2500" kern="1200" dirty="0">
            <a:solidFill>
              <a:srgbClr val="092D5D"/>
            </a:solidFill>
          </a:endParaRPr>
        </a:p>
      </dsp:txBody>
      <dsp:txXfrm>
        <a:off x="178989" y="1787592"/>
        <a:ext cx="4239865" cy="1324958"/>
      </dsp:txXfrm>
    </dsp:sp>
    <dsp:sp modelId="{092FBC05-634E-4830-A1A3-F0638390E8DC}">
      <dsp:nvSpPr>
        <dsp:cNvPr id="0" name=""/>
        <dsp:cNvSpPr/>
      </dsp:nvSpPr>
      <dsp:spPr>
        <a:xfrm>
          <a:off x="2328" y="1596210"/>
          <a:ext cx="927470" cy="139120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63000" r="-63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2704F4-FE6E-4C1C-B015-12694AF85F9C}">
      <dsp:nvSpPr>
        <dsp:cNvPr id="0" name=""/>
        <dsp:cNvSpPr/>
      </dsp:nvSpPr>
      <dsp:spPr>
        <a:xfrm>
          <a:off x="4903455" y="1787592"/>
          <a:ext cx="4239865" cy="1324958"/>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7438" tIns="95250" rIns="95250" bIns="95250" numCol="1" spcCol="1270" anchor="ctr" anchorCtr="0">
          <a:noAutofit/>
        </a:bodyPr>
        <a:lstStyle/>
        <a:p>
          <a:pPr lvl="0" algn="l" defTabSz="1111250">
            <a:lnSpc>
              <a:spcPct val="90000"/>
            </a:lnSpc>
            <a:spcBef>
              <a:spcPct val="0"/>
            </a:spcBef>
            <a:spcAft>
              <a:spcPct val="35000"/>
            </a:spcAft>
          </a:pPr>
          <a:r>
            <a:rPr lang="en-GB" sz="2500" kern="1200" dirty="0" smtClean="0">
              <a:solidFill>
                <a:srgbClr val="092D5D"/>
              </a:solidFill>
            </a:rPr>
            <a:t>You can make multiple applications</a:t>
          </a:r>
          <a:endParaRPr lang="en-GB" sz="2500" kern="1200" dirty="0">
            <a:solidFill>
              <a:srgbClr val="092D5D"/>
            </a:solidFill>
          </a:endParaRPr>
        </a:p>
      </dsp:txBody>
      <dsp:txXfrm>
        <a:off x="4903455" y="1787592"/>
        <a:ext cx="4239865" cy="1324958"/>
      </dsp:txXfrm>
    </dsp:sp>
    <dsp:sp modelId="{F6A8657D-C1E7-41CD-B795-18BAAF961D79}">
      <dsp:nvSpPr>
        <dsp:cNvPr id="0" name=""/>
        <dsp:cNvSpPr/>
      </dsp:nvSpPr>
      <dsp:spPr>
        <a:xfrm>
          <a:off x="4726794" y="1596210"/>
          <a:ext cx="927470" cy="139120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75000" r="-75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CA9F0A5-1F4A-44CF-A9CC-13D6E432D77E}">
      <dsp:nvSpPr>
        <dsp:cNvPr id="0" name=""/>
        <dsp:cNvSpPr/>
      </dsp:nvSpPr>
      <dsp:spPr>
        <a:xfrm>
          <a:off x="178989" y="3455567"/>
          <a:ext cx="4239865" cy="1324958"/>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7438" tIns="95250" rIns="95250" bIns="95250" numCol="1" spcCol="1270" anchor="t" anchorCtr="0">
          <a:noAutofit/>
        </a:bodyPr>
        <a:lstStyle/>
        <a:p>
          <a:pPr lvl="0" algn="l" defTabSz="1111250">
            <a:lnSpc>
              <a:spcPct val="90000"/>
            </a:lnSpc>
            <a:spcBef>
              <a:spcPct val="0"/>
            </a:spcBef>
            <a:spcAft>
              <a:spcPct val="35000"/>
            </a:spcAft>
          </a:pPr>
          <a:r>
            <a:rPr lang="en-GB" sz="2500" kern="1200" dirty="0" smtClean="0">
              <a:solidFill>
                <a:srgbClr val="092D5D"/>
              </a:solidFill>
            </a:rPr>
            <a:t>Decisions made on achieving GCSE results</a:t>
          </a:r>
          <a:endParaRPr lang="en-GB" sz="2500" kern="1200" dirty="0">
            <a:solidFill>
              <a:srgbClr val="092D5D"/>
            </a:solidFill>
          </a:endParaRPr>
        </a:p>
        <a:p>
          <a:pPr marL="228600" lvl="1" indent="-228600" algn="l" defTabSz="889000">
            <a:lnSpc>
              <a:spcPct val="90000"/>
            </a:lnSpc>
            <a:spcBef>
              <a:spcPct val="0"/>
            </a:spcBef>
            <a:spcAft>
              <a:spcPct val="15000"/>
            </a:spcAft>
            <a:buChar char="••"/>
          </a:pPr>
          <a:endParaRPr lang="en-GB" sz="2000" kern="1200" dirty="0"/>
        </a:p>
      </dsp:txBody>
      <dsp:txXfrm>
        <a:off x="178989" y="3455567"/>
        <a:ext cx="4239865" cy="1324958"/>
      </dsp:txXfrm>
    </dsp:sp>
    <dsp:sp modelId="{2FFECD88-59BB-4581-8B26-ECAF4B281605}">
      <dsp:nvSpPr>
        <dsp:cNvPr id="0" name=""/>
        <dsp:cNvSpPr/>
      </dsp:nvSpPr>
      <dsp:spPr>
        <a:xfrm>
          <a:off x="2328" y="3264185"/>
          <a:ext cx="927470" cy="1391205"/>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83000" r="-83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F1730DB-2ABE-461D-96C7-818791A1465A}">
      <dsp:nvSpPr>
        <dsp:cNvPr id="0" name=""/>
        <dsp:cNvSpPr/>
      </dsp:nvSpPr>
      <dsp:spPr>
        <a:xfrm>
          <a:off x="4903455" y="3455567"/>
          <a:ext cx="4239865" cy="1324958"/>
        </a:xfrm>
        <a:prstGeom prst="rect">
          <a:avLst/>
        </a:prstGeom>
        <a:solidFill>
          <a:schemeClr val="accent1">
            <a:alpha val="40000"/>
            <a:tint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97438" tIns="95250" rIns="95250" bIns="9525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GB" sz="2500" kern="1200" dirty="0" smtClean="0">
              <a:solidFill>
                <a:srgbClr val="092D5D"/>
              </a:solidFill>
            </a:rPr>
            <a:t>Have multiple applications in at </a:t>
          </a:r>
          <a:r>
            <a:rPr lang="en-GB" sz="2500" b="1" kern="1200" dirty="0" smtClean="0">
              <a:solidFill>
                <a:srgbClr val="092D5D"/>
              </a:solidFill>
            </a:rPr>
            <a:t>SCG</a:t>
          </a:r>
        </a:p>
        <a:p>
          <a:pPr lvl="0" algn="l" defTabSz="800100">
            <a:lnSpc>
              <a:spcPct val="90000"/>
            </a:lnSpc>
            <a:spcBef>
              <a:spcPct val="0"/>
            </a:spcBef>
            <a:spcAft>
              <a:spcPct val="35000"/>
            </a:spcAft>
          </a:pPr>
          <a:endParaRPr lang="en-GB" sz="2500" kern="1200" dirty="0"/>
        </a:p>
      </dsp:txBody>
      <dsp:txXfrm>
        <a:off x="4903455" y="3455567"/>
        <a:ext cx="4239865" cy="1324958"/>
      </dsp:txXfrm>
    </dsp:sp>
    <dsp:sp modelId="{1BA957BA-2CA1-416B-8888-32133027C4FE}">
      <dsp:nvSpPr>
        <dsp:cNvPr id="0" name=""/>
        <dsp:cNvSpPr/>
      </dsp:nvSpPr>
      <dsp:spPr>
        <a:xfrm>
          <a:off x="4726794" y="3264185"/>
          <a:ext cx="927470" cy="1391205"/>
        </a:xfrm>
        <a:prstGeom prst="rect">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0" r="-10000"/>
          </a:stretch>
        </a:blip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7AC0EE4-410B-44CB-A4D2-EBAB1A5BFC0B}" type="datetimeFigureOut">
              <a:rPr lang="en-GB" smtClean="0"/>
              <a:t>03/10/2019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44793DE1-48FF-40C2-A815-5C903609F858}" type="slidenum">
              <a:rPr lang="en-GB" smtClean="0"/>
              <a:t>‹#›</a:t>
            </a:fld>
            <a:endParaRPr lang="en-GB"/>
          </a:p>
        </p:txBody>
      </p:sp>
    </p:spTree>
    <p:extLst>
      <p:ext uri="{BB962C8B-B14F-4D97-AF65-F5344CB8AC3E}">
        <p14:creationId xmlns:p14="http://schemas.microsoft.com/office/powerpoint/2010/main" val="40722140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A8145EB-EEE2-4DF0-9BCD-F83184A4EE9C}" type="datetimeFigureOut">
              <a:rPr lang="en-GB" smtClean="0"/>
              <a:pPr/>
              <a:t>03/10/2019</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5DD7B6E-CD02-4DF3-873D-403197190CE1}" type="slidenum">
              <a:rPr lang="en-GB" smtClean="0"/>
              <a:pPr/>
              <a:t>‹#›</a:t>
            </a:fld>
            <a:endParaRPr lang="en-GB"/>
          </a:p>
        </p:txBody>
      </p:sp>
    </p:spTree>
    <p:extLst>
      <p:ext uri="{BB962C8B-B14F-4D97-AF65-F5344CB8AC3E}">
        <p14:creationId xmlns:p14="http://schemas.microsoft.com/office/powerpoint/2010/main" val="409708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F464D3B-1FFB-4BDA-A96A-5E4FD8FFC155}" type="slidenum">
              <a:rPr lang="en-US" altLang="en-US">
                <a:solidFill>
                  <a:srgbClr val="000000"/>
                </a:solidFill>
                <a:latin typeface="Arial" panose="020B0604020202020204" pitchFamily="34" charset="0"/>
              </a:rPr>
              <a:pPr eaLnBrk="1" hangingPunct="1">
                <a:spcBef>
                  <a:spcPct val="0"/>
                </a:spcBef>
              </a:pPr>
              <a:t>6</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1133943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3BE5899-2CBA-4E0F-95EF-E57F1A23A32D}" type="datetime3">
              <a:rPr lang="en-GB" smtClean="0"/>
              <a:pPr/>
              <a:t>3 October, 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1E9B32-15C2-4A04-917F-33FA05578BCF}" type="slidenum">
              <a:rPr lang="en-GB" smtClean="0"/>
              <a:pPr/>
              <a:t>‹#›</a:t>
            </a:fld>
            <a:endParaRPr lang="en-GB" dirty="0"/>
          </a:p>
        </p:txBody>
      </p:sp>
    </p:spTree>
    <p:extLst>
      <p:ext uri="{BB962C8B-B14F-4D97-AF65-F5344CB8AC3E}">
        <p14:creationId xmlns:p14="http://schemas.microsoft.com/office/powerpoint/2010/main" val="1046059701"/>
      </p:ext>
    </p:extLst>
  </p:cSld>
  <p:clrMapOvr>
    <a:masterClrMapping/>
  </p:clrMapOvr>
  <p:transition spd="slow">
    <p:push dir="u"/>
  </p:transition>
  <p:hf hdr="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BE5899-2CBA-4E0F-95EF-E57F1A23A32D}" type="datetime3">
              <a:rPr lang="en-GB" smtClean="0"/>
              <a:pPr/>
              <a:t>3 October, 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1E9B32-15C2-4A04-917F-33FA05578BCF}" type="slidenum">
              <a:rPr lang="en-GB" smtClean="0"/>
              <a:pPr/>
              <a:t>‹#›</a:t>
            </a:fld>
            <a:endParaRPr lang="en-GB" dirty="0"/>
          </a:p>
        </p:txBody>
      </p:sp>
    </p:spTree>
    <p:extLst>
      <p:ext uri="{BB962C8B-B14F-4D97-AF65-F5344CB8AC3E}">
        <p14:creationId xmlns:p14="http://schemas.microsoft.com/office/powerpoint/2010/main" val="753527346"/>
      </p:ext>
    </p:extLst>
  </p:cSld>
  <p:clrMapOvr>
    <a:masterClrMapping/>
  </p:clrMapOvr>
  <p:transition spd="slow">
    <p:push dir="u"/>
  </p:transition>
  <p:hf hdr="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3BE5899-2CBA-4E0F-95EF-E57F1A23A32D}" type="datetime3">
              <a:rPr lang="en-GB" smtClean="0"/>
              <a:pPr/>
              <a:t>3 October, 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1E9B32-15C2-4A04-917F-33FA05578BCF}" type="slidenum">
              <a:rPr lang="en-GB" smtClean="0"/>
              <a:pPr/>
              <a:t>‹#›</a:t>
            </a:fld>
            <a:endParaRPr lang="en-GB" dirty="0"/>
          </a:p>
        </p:txBody>
      </p:sp>
    </p:spTree>
    <p:extLst>
      <p:ext uri="{BB962C8B-B14F-4D97-AF65-F5344CB8AC3E}">
        <p14:creationId xmlns:p14="http://schemas.microsoft.com/office/powerpoint/2010/main" val="1587087297"/>
      </p:ext>
    </p:extLst>
  </p:cSld>
  <p:clrMapOvr>
    <a:masterClrMapping/>
  </p:clrMapOvr>
  <p:transition spd="slow">
    <p:push dir="u"/>
  </p:transition>
  <p:hf hd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28D1D337-0EAD-1346-AE85-0B959CAE0DAC}" type="datetimeFigureOut">
              <a:rPr lang="en-US" smtClean="0">
                <a:solidFill>
                  <a:prstClr val="black">
                    <a:tint val="75000"/>
                  </a:prstClr>
                </a:solidFill>
              </a:rPr>
              <a:pPr/>
              <a:t>10/3/2019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731264-644D-1642-896D-88506BFE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642714"/>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8D1D337-0EAD-1346-AE85-0B959CAE0DAC}" type="datetimeFigureOut">
              <a:rPr lang="en-US" smtClean="0">
                <a:solidFill>
                  <a:prstClr val="black">
                    <a:tint val="75000"/>
                  </a:prstClr>
                </a:solidFill>
              </a:rPr>
              <a:pPr/>
              <a:t>10/3/2019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731264-644D-1642-896D-88506BFE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37591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28D1D337-0EAD-1346-AE85-0B959CAE0DAC}" type="datetimeFigureOut">
              <a:rPr lang="en-US" smtClean="0">
                <a:solidFill>
                  <a:prstClr val="black">
                    <a:tint val="75000"/>
                  </a:prstClr>
                </a:solidFill>
              </a:rPr>
              <a:pPr/>
              <a:t>10/3/2019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731264-644D-1642-896D-88506BFE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6856689"/>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28D1D337-0EAD-1346-AE85-0B959CAE0DAC}" type="datetimeFigureOut">
              <a:rPr lang="en-US" smtClean="0">
                <a:solidFill>
                  <a:prstClr val="black">
                    <a:tint val="75000"/>
                  </a:prstClr>
                </a:solidFill>
              </a:rPr>
              <a:pPr/>
              <a:t>10/3/2019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731264-644D-1642-896D-88506BFE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218782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28D1D337-0EAD-1346-AE85-0B959CAE0DAC}" type="datetimeFigureOut">
              <a:rPr lang="en-US" smtClean="0">
                <a:solidFill>
                  <a:prstClr val="black">
                    <a:tint val="75000"/>
                  </a:prstClr>
                </a:solidFill>
              </a:rPr>
              <a:pPr/>
              <a:t>10/3/2019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5731264-644D-1642-896D-88506BFE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3717395"/>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28D1D337-0EAD-1346-AE85-0B959CAE0DAC}" type="datetimeFigureOut">
              <a:rPr lang="en-US" smtClean="0">
                <a:solidFill>
                  <a:prstClr val="black">
                    <a:tint val="75000"/>
                  </a:prstClr>
                </a:solidFill>
              </a:rPr>
              <a:pPr/>
              <a:t>10/3/2019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5731264-644D-1642-896D-88506BFE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400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D1D337-0EAD-1346-AE85-0B959CAE0DAC}" type="datetimeFigureOut">
              <a:rPr lang="en-US" smtClean="0">
                <a:solidFill>
                  <a:prstClr val="black">
                    <a:tint val="75000"/>
                  </a:prstClr>
                </a:solidFill>
              </a:rPr>
              <a:pPr/>
              <a:t>10/3/2019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5731264-644D-1642-896D-88506BFE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320362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8D1D337-0EAD-1346-AE85-0B959CAE0DAC}" type="datetimeFigureOut">
              <a:rPr lang="en-US" smtClean="0">
                <a:solidFill>
                  <a:prstClr val="black">
                    <a:tint val="75000"/>
                  </a:prstClr>
                </a:solidFill>
              </a:rPr>
              <a:pPr/>
              <a:t>10/3/2019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731264-644D-1642-896D-88506BFE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01054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AC3AB3E-D3D9-4794-8F05-9D7B954BB7D6}" type="datetime3">
              <a:rPr lang="en-GB" smtClean="0"/>
              <a:pPr/>
              <a:t>3 October, 2019</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1E9B32-15C2-4A04-917F-33FA05578BCF}" type="slidenum">
              <a:rPr lang="en-GB" smtClean="0"/>
              <a:pPr/>
              <a:t>‹#›</a:t>
            </a:fld>
            <a:endParaRPr lang="en-GB" dirty="0"/>
          </a:p>
        </p:txBody>
      </p:sp>
    </p:spTree>
    <p:extLst>
      <p:ext uri="{BB962C8B-B14F-4D97-AF65-F5344CB8AC3E}">
        <p14:creationId xmlns:p14="http://schemas.microsoft.com/office/powerpoint/2010/main" val="3240739353"/>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28D1D337-0EAD-1346-AE85-0B959CAE0DAC}" type="datetimeFigureOut">
              <a:rPr lang="en-US" smtClean="0">
                <a:solidFill>
                  <a:prstClr val="black">
                    <a:tint val="75000"/>
                  </a:prstClr>
                </a:solidFill>
              </a:rPr>
              <a:pPr/>
              <a:t>10/3/2019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5731264-644D-1642-896D-88506BFE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8649524"/>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8D1D337-0EAD-1346-AE85-0B959CAE0DAC}" type="datetimeFigureOut">
              <a:rPr lang="en-US" smtClean="0">
                <a:solidFill>
                  <a:prstClr val="black">
                    <a:tint val="75000"/>
                  </a:prstClr>
                </a:solidFill>
              </a:rPr>
              <a:pPr/>
              <a:t>10/3/2019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731264-644D-1642-896D-88506BFE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6981444"/>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28D1D337-0EAD-1346-AE85-0B959CAE0DAC}" type="datetimeFigureOut">
              <a:rPr lang="en-US" smtClean="0">
                <a:solidFill>
                  <a:prstClr val="black">
                    <a:tint val="75000"/>
                  </a:prstClr>
                </a:solidFill>
              </a:rPr>
              <a:pPr/>
              <a:t>10/3/2019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5731264-644D-1642-896D-88506BFE0BB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582466"/>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BE5899-2CBA-4E0F-95EF-E57F1A23A32D}" type="datetime3">
              <a:rPr lang="en-GB" smtClean="0"/>
              <a:pPr/>
              <a:t>3 October, 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1E9B32-15C2-4A04-917F-33FA05578BCF}" type="slidenum">
              <a:rPr lang="en-GB" smtClean="0"/>
              <a:pPr/>
              <a:t>‹#›</a:t>
            </a:fld>
            <a:endParaRPr lang="en-GB" dirty="0"/>
          </a:p>
        </p:txBody>
      </p:sp>
    </p:spTree>
    <p:extLst>
      <p:ext uri="{BB962C8B-B14F-4D97-AF65-F5344CB8AC3E}">
        <p14:creationId xmlns:p14="http://schemas.microsoft.com/office/powerpoint/2010/main" val="2179074731"/>
      </p:ext>
    </p:extLst>
  </p:cSld>
  <p:clrMapOvr>
    <a:masterClrMapping/>
  </p:clrMapOvr>
  <p:transition spd="slow">
    <p:push dir="u"/>
  </p:transition>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3BE5899-2CBA-4E0F-95EF-E57F1A23A32D}" type="datetime3">
              <a:rPr lang="en-GB" smtClean="0"/>
              <a:pPr/>
              <a:t>3 October, 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1E9B32-15C2-4A04-917F-33FA05578BCF}" type="slidenum">
              <a:rPr lang="en-GB" smtClean="0"/>
              <a:pPr/>
              <a:t>‹#›</a:t>
            </a:fld>
            <a:endParaRPr lang="en-GB" dirty="0"/>
          </a:p>
        </p:txBody>
      </p:sp>
    </p:spTree>
    <p:extLst>
      <p:ext uri="{BB962C8B-B14F-4D97-AF65-F5344CB8AC3E}">
        <p14:creationId xmlns:p14="http://schemas.microsoft.com/office/powerpoint/2010/main" val="1591113993"/>
      </p:ext>
    </p:extLst>
  </p:cSld>
  <p:clrMapOvr>
    <a:masterClrMapping/>
  </p:clrMapOvr>
  <p:transition spd="slow">
    <p:push dir="u"/>
  </p:transition>
  <p:hf hdr="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3BE5899-2CBA-4E0F-95EF-E57F1A23A32D}" type="datetime3">
              <a:rPr lang="en-GB" smtClean="0"/>
              <a:pPr/>
              <a:t>3 October, 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B1E9B32-15C2-4A04-917F-33FA05578BCF}" type="slidenum">
              <a:rPr lang="en-GB" smtClean="0"/>
              <a:pPr/>
              <a:t>‹#›</a:t>
            </a:fld>
            <a:endParaRPr lang="en-GB" dirty="0"/>
          </a:p>
        </p:txBody>
      </p:sp>
    </p:spTree>
    <p:extLst>
      <p:ext uri="{BB962C8B-B14F-4D97-AF65-F5344CB8AC3E}">
        <p14:creationId xmlns:p14="http://schemas.microsoft.com/office/powerpoint/2010/main" val="3488047050"/>
      </p:ext>
    </p:extLst>
  </p:cSld>
  <p:clrMapOvr>
    <a:masterClrMapping/>
  </p:clrMapOvr>
  <p:transition spd="slow">
    <p:push dir="u"/>
  </p:transition>
  <p:hf hdr="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B4F25651-FF91-4459-A0D6-B393DDE0720A}" type="datetime3">
              <a:rPr lang="en-GB" smtClean="0"/>
              <a:pPr/>
              <a:t>3 October, 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1E9B32-15C2-4A04-917F-33FA05578BCF}" type="slidenum">
              <a:rPr lang="en-GB" smtClean="0"/>
              <a:pPr/>
              <a:t>‹#›</a:t>
            </a:fld>
            <a:endParaRPr lang="en-GB"/>
          </a:p>
        </p:txBody>
      </p:sp>
    </p:spTree>
    <p:extLst>
      <p:ext uri="{BB962C8B-B14F-4D97-AF65-F5344CB8AC3E}">
        <p14:creationId xmlns:p14="http://schemas.microsoft.com/office/powerpoint/2010/main" val="4032666082"/>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1EC769-87C9-439C-A829-60F509735ABE}" type="datetime3">
              <a:rPr lang="en-GB" smtClean="0"/>
              <a:pPr/>
              <a:t>3 October, 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1E9B32-15C2-4A04-917F-33FA05578BCF}" type="slidenum">
              <a:rPr lang="en-GB" smtClean="0"/>
              <a:pPr/>
              <a:t>‹#›</a:t>
            </a:fld>
            <a:endParaRPr lang="en-GB"/>
          </a:p>
        </p:txBody>
      </p:sp>
    </p:spTree>
    <p:extLst>
      <p:ext uri="{BB962C8B-B14F-4D97-AF65-F5344CB8AC3E}">
        <p14:creationId xmlns:p14="http://schemas.microsoft.com/office/powerpoint/2010/main" val="2232515990"/>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E5899-2CBA-4E0F-95EF-E57F1A23A32D}" type="datetime3">
              <a:rPr lang="en-GB" smtClean="0"/>
              <a:pPr/>
              <a:t>3 October, 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1E9B32-15C2-4A04-917F-33FA05578BCF}" type="slidenum">
              <a:rPr lang="en-GB" smtClean="0"/>
              <a:pPr/>
              <a:t>‹#›</a:t>
            </a:fld>
            <a:endParaRPr lang="en-GB" dirty="0"/>
          </a:p>
        </p:txBody>
      </p:sp>
    </p:spTree>
    <p:extLst>
      <p:ext uri="{BB962C8B-B14F-4D97-AF65-F5344CB8AC3E}">
        <p14:creationId xmlns:p14="http://schemas.microsoft.com/office/powerpoint/2010/main" val="2309301616"/>
      </p:ext>
    </p:extLst>
  </p:cSld>
  <p:clrMapOvr>
    <a:masterClrMapping/>
  </p:clrMapOvr>
  <p:transition spd="slow">
    <p:push dir="u"/>
  </p:transition>
  <p:hf hdr="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BE5899-2CBA-4E0F-95EF-E57F1A23A32D}" type="datetime3">
              <a:rPr lang="en-GB" smtClean="0"/>
              <a:pPr/>
              <a:t>3 October, 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B1E9B32-15C2-4A04-917F-33FA05578BCF}" type="slidenum">
              <a:rPr lang="en-GB" smtClean="0"/>
              <a:pPr/>
              <a:t>‹#›</a:t>
            </a:fld>
            <a:endParaRPr lang="en-GB" dirty="0"/>
          </a:p>
        </p:txBody>
      </p:sp>
    </p:spTree>
    <p:extLst>
      <p:ext uri="{BB962C8B-B14F-4D97-AF65-F5344CB8AC3E}">
        <p14:creationId xmlns:p14="http://schemas.microsoft.com/office/powerpoint/2010/main" val="3993004889"/>
      </p:ext>
    </p:extLst>
  </p:cSld>
  <p:clrMapOvr>
    <a:masterClrMapping/>
  </p:clrMapOvr>
  <p:transition spd="slow">
    <p:push dir="u"/>
  </p:transition>
  <p:hf hd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BE5899-2CBA-4E0F-95EF-E57F1A23A32D}" type="datetime3">
              <a:rPr lang="en-GB" smtClean="0"/>
              <a:pPr/>
              <a:t>3 October, 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E9B32-15C2-4A04-917F-33FA05578BCF}" type="slidenum">
              <a:rPr lang="en-GB" smtClean="0"/>
              <a:pPr/>
              <a:t>‹#›</a:t>
            </a:fld>
            <a:endParaRPr lang="en-GB" dirty="0"/>
          </a:p>
        </p:txBody>
      </p:sp>
      <p:sp>
        <p:nvSpPr>
          <p:cNvPr id="12" name="Title 1"/>
          <p:cNvSpPr txBox="1">
            <a:spLocks/>
          </p:cNvSpPr>
          <p:nvPr userDrawn="1"/>
        </p:nvSpPr>
        <p:spPr>
          <a:xfrm>
            <a:off x="685800" y="1597819"/>
            <a:ext cx="10513194" cy="149130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mtClean="0"/>
              <a:t>Click to edit Master title style</a:t>
            </a:r>
            <a:endParaRPr lang="en-US"/>
          </a:p>
        </p:txBody>
      </p:sp>
      <p:sp>
        <p:nvSpPr>
          <p:cNvPr id="13" name="Subtitle 2"/>
          <p:cNvSpPr txBox="1">
            <a:spLocks/>
          </p:cNvSpPr>
          <p:nvPr userDrawn="1"/>
        </p:nvSpPr>
        <p:spPr>
          <a:xfrm>
            <a:off x="1371600" y="2914649"/>
            <a:ext cx="8657924" cy="177796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tint val="75000"/>
                  </a:schemeClr>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tint val="7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9pPr>
          </a:lstStyle>
          <a:p>
            <a:r>
              <a:rPr lang="en-GB" smtClean="0"/>
              <a:t>Click to edit Master subtitle style</a:t>
            </a:r>
            <a:endParaRPr lang="en-US"/>
          </a:p>
        </p:txBody>
      </p:sp>
      <p:sp>
        <p:nvSpPr>
          <p:cNvPr id="14" name="Date Placeholder 3"/>
          <p:cNvSpPr txBox="1">
            <a:spLocks/>
          </p:cNvSpPr>
          <p:nvPr userDrawn="1"/>
        </p:nvSpPr>
        <p:spPr>
          <a:xfrm>
            <a:off x="457199" y="4767263"/>
            <a:ext cx="2885975" cy="3704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AFAE820-4359-E340-A70C-120C151DB24E}" type="datetimeFigureOut">
              <a:rPr lang="en-US" smtClean="0"/>
              <a:pPr/>
              <a:t>10/3/2019</a:t>
            </a:fld>
            <a:endParaRPr lang="en-US"/>
          </a:p>
        </p:txBody>
      </p:sp>
      <p:sp>
        <p:nvSpPr>
          <p:cNvPr id="15" name="Slide Number Placeholder 5"/>
          <p:cNvSpPr txBox="1">
            <a:spLocks/>
          </p:cNvSpPr>
          <p:nvPr userDrawn="1"/>
        </p:nvSpPr>
        <p:spPr>
          <a:xfrm>
            <a:off x="6553199" y="4767263"/>
            <a:ext cx="2885975" cy="37041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039782-4D01-3B4D-BAC7-391E04A8758A}" type="slidenum">
              <a:rPr lang="en-US" smtClean="0"/>
              <a:pPr/>
              <a:t>‹#›</a:t>
            </a:fld>
            <a:endParaRPr lang="en-US"/>
          </a:p>
        </p:txBody>
      </p:sp>
      <p:pic>
        <p:nvPicPr>
          <p:cNvPr id="16" name="Picture 15" descr="SCG Powerpoint Template - Widescreen.jpg"/>
          <p:cNvPicPr>
            <a:picLocks noChangeAspect="1"/>
          </p:cNvPicPr>
          <p:nvPr userDrawn="1"/>
        </p:nvPicPr>
        <p:blipFill>
          <a:blip r:embed="rId13" cstate="print">
            <a:alphaModFix/>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spTree>
    <p:extLst>
      <p:ext uri="{BB962C8B-B14F-4D97-AF65-F5344CB8AC3E}">
        <p14:creationId xmlns:p14="http://schemas.microsoft.com/office/powerpoint/2010/main" val="72893402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spd="slow">
    <p:push dir="u"/>
  </p:transition>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28D1D337-0EAD-1346-AE85-0B959CAE0DAC}" type="datetimeFigureOut">
              <a:rPr lang="en-US" smtClean="0">
                <a:solidFill>
                  <a:prstClr val="black">
                    <a:tint val="75000"/>
                  </a:prstClr>
                </a:solidFill>
              </a:rPr>
              <a:pPr defTabSz="457200"/>
              <a:t>10/3/2019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5731264-644D-1642-896D-88506BFE0BBC}" type="slidenum">
              <a:rPr lang="en-US" smtClean="0">
                <a:solidFill>
                  <a:prstClr val="black">
                    <a:tint val="75000"/>
                  </a:prstClr>
                </a:solidFill>
              </a:rPr>
              <a:pPr defTabSz="457200"/>
              <a:t>‹#›</a:t>
            </a:fld>
            <a:endParaRPr lang="en-US">
              <a:solidFill>
                <a:prstClr val="black">
                  <a:tint val="75000"/>
                </a:prstClr>
              </a:solidFill>
            </a:endParaRPr>
          </a:p>
        </p:txBody>
      </p:sp>
      <p:pic>
        <p:nvPicPr>
          <p:cNvPr id="8" name="Picture 7" descr="SCG Powerpoint Template.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
            <a:ext cx="12192000" cy="6857499"/>
          </a:xfrm>
          <a:prstGeom prst="rect">
            <a:avLst/>
          </a:prstGeom>
        </p:spPr>
      </p:pic>
    </p:spTree>
    <p:extLst>
      <p:ext uri="{BB962C8B-B14F-4D97-AF65-F5344CB8AC3E}">
        <p14:creationId xmlns:p14="http://schemas.microsoft.com/office/powerpoint/2010/main" val="304978187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ransition spd="slow">
    <p:push dir="u"/>
  </p:transition>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g"/><Relationship Id="rId1" Type="http://schemas.openxmlformats.org/officeDocument/2006/relationships/slideLayout" Target="../slideLayouts/slideLayout2.xml"/><Relationship Id="rId6" Type="http://schemas.openxmlformats.org/officeDocument/2006/relationships/image" Target="../media/image70.png"/><Relationship Id="rId5" Type="http://schemas.openxmlformats.org/officeDocument/2006/relationships/image" Target="../media/image69.jpeg"/><Relationship Id="rId4" Type="http://schemas.openxmlformats.org/officeDocument/2006/relationships/image" Target="../media/image68.gif"/></Relationships>
</file>

<file path=ppt/slides/_rels/slide16.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jpeg"/><Relationship Id="rId7" Type="http://schemas.openxmlformats.org/officeDocument/2006/relationships/image" Target="../media/image76.pn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png"/><Relationship Id="rId9" Type="http://schemas.openxmlformats.org/officeDocument/2006/relationships/image" Target="../media/image78.png"/></Relationships>
</file>

<file path=ppt/slides/_rels/slide1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jpg"/><Relationship Id="rId9" Type="http://schemas.openxmlformats.org/officeDocument/2006/relationships/image" Target="../media/image17.png"/><Relationship Id="rId1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18" Type="http://schemas.openxmlformats.org/officeDocument/2006/relationships/image" Target="../media/image45.jpg"/><Relationship Id="rId26" Type="http://schemas.openxmlformats.org/officeDocument/2006/relationships/image" Target="../media/image53.png"/><Relationship Id="rId3" Type="http://schemas.openxmlformats.org/officeDocument/2006/relationships/image" Target="../media/image30.jpg"/><Relationship Id="rId21" Type="http://schemas.openxmlformats.org/officeDocument/2006/relationships/image" Target="../media/image48.jpg"/><Relationship Id="rId7" Type="http://schemas.openxmlformats.org/officeDocument/2006/relationships/image" Target="../media/image34.jpg"/><Relationship Id="rId12" Type="http://schemas.openxmlformats.org/officeDocument/2006/relationships/image" Target="../media/image39.png"/><Relationship Id="rId17" Type="http://schemas.openxmlformats.org/officeDocument/2006/relationships/image" Target="../media/image44.jpg"/><Relationship Id="rId25" Type="http://schemas.openxmlformats.org/officeDocument/2006/relationships/image" Target="../media/image52.png"/><Relationship Id="rId2" Type="http://schemas.openxmlformats.org/officeDocument/2006/relationships/image" Target="../media/image29.jpg"/><Relationship Id="rId16" Type="http://schemas.openxmlformats.org/officeDocument/2006/relationships/image" Target="../media/image43.png"/><Relationship Id="rId20"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jpg"/><Relationship Id="rId5" Type="http://schemas.openxmlformats.org/officeDocument/2006/relationships/image" Target="../media/image32.jpg"/><Relationship Id="rId15" Type="http://schemas.openxmlformats.org/officeDocument/2006/relationships/image" Target="../media/image42.png"/><Relationship Id="rId23" Type="http://schemas.openxmlformats.org/officeDocument/2006/relationships/image" Target="../media/image50.jpg"/><Relationship Id="rId10" Type="http://schemas.openxmlformats.org/officeDocument/2006/relationships/image" Target="../media/image37.jpg"/><Relationship Id="rId19" Type="http://schemas.openxmlformats.org/officeDocument/2006/relationships/image" Target="../media/image46.png"/><Relationship Id="rId4" Type="http://schemas.openxmlformats.org/officeDocument/2006/relationships/image" Target="../media/image31.png"/><Relationship Id="rId9" Type="http://schemas.openxmlformats.org/officeDocument/2006/relationships/image" Target="../media/image36.jpg"/><Relationship Id="rId14" Type="http://schemas.openxmlformats.org/officeDocument/2006/relationships/image" Target="../media/image41.jpg"/><Relationship Id="rId22" Type="http://schemas.openxmlformats.org/officeDocument/2006/relationships/image" Target="../media/image49.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C3AB3E-D3D9-4794-8F05-9D7B954BB7D6}" type="datetime3">
              <a:rPr lang="en-GB" smtClean="0"/>
              <a:pPr/>
              <a:t>3 October, 2019</a:t>
            </a:fld>
            <a:endParaRPr lang="en-GB"/>
          </a:p>
        </p:txBody>
      </p:sp>
      <p:sp>
        <p:nvSpPr>
          <p:cNvPr id="6" name="Slide Number Placeholder 5"/>
          <p:cNvSpPr>
            <a:spLocks noGrp="1"/>
          </p:cNvSpPr>
          <p:nvPr>
            <p:ph type="sldNum" sz="quarter" idx="12"/>
          </p:nvPr>
        </p:nvSpPr>
        <p:spPr/>
        <p:txBody>
          <a:bodyPr/>
          <a:lstStyle/>
          <a:p>
            <a:fld id="{0B1E9B32-15C2-4A04-917F-33FA05578BCF}" type="slidenum">
              <a:rPr lang="en-GB" smtClean="0"/>
              <a:pPr/>
              <a:t>1</a:t>
            </a:fld>
            <a:endParaRPr lang="en-GB" dirty="0"/>
          </a:p>
        </p:txBody>
      </p:sp>
      <p:sp>
        <p:nvSpPr>
          <p:cNvPr id="8" name="TextBox 7"/>
          <p:cNvSpPr txBox="1"/>
          <p:nvPr/>
        </p:nvSpPr>
        <p:spPr>
          <a:xfrm>
            <a:off x="1743960" y="1084083"/>
            <a:ext cx="8700940" cy="2923877"/>
          </a:xfrm>
          <a:prstGeom prst="rect">
            <a:avLst/>
          </a:prstGeom>
          <a:noFill/>
        </p:spPr>
        <p:txBody>
          <a:bodyPr wrap="square" rtlCol="0">
            <a:spAutoFit/>
          </a:bodyPr>
          <a:lstStyle/>
          <a:p>
            <a:pPr algn="ctr"/>
            <a:r>
              <a:rPr lang="en-GB" sz="6000" b="1" dirty="0" smtClean="0">
                <a:solidFill>
                  <a:srgbClr val="092D5D"/>
                </a:solidFill>
                <a:latin typeface="Arial" panose="020B0604020202020204" pitchFamily="34" charset="0"/>
                <a:cs typeface="Arial" panose="020B0604020202020204" pitchFamily="34" charset="0"/>
              </a:rPr>
              <a:t>Welcome</a:t>
            </a:r>
          </a:p>
          <a:p>
            <a:pPr algn="ctr"/>
            <a:endParaRPr lang="en-GB" sz="6000" b="1" dirty="0" smtClean="0">
              <a:solidFill>
                <a:srgbClr val="092D5D"/>
              </a:solidFill>
              <a:latin typeface="Arial" panose="020B0604020202020204" pitchFamily="34" charset="0"/>
              <a:cs typeface="Arial" panose="020B0604020202020204" pitchFamily="34" charset="0"/>
            </a:endParaRPr>
          </a:p>
          <a:p>
            <a:pPr algn="ctr"/>
            <a:r>
              <a:rPr lang="en-GB" sz="3200" dirty="0" smtClean="0">
                <a:solidFill>
                  <a:srgbClr val="092D5D"/>
                </a:solidFill>
                <a:latin typeface="Arial" panose="020B0604020202020204" pitchFamily="34" charset="0"/>
                <a:cs typeface="Arial" panose="020B0604020202020204" pitchFamily="34" charset="0"/>
              </a:rPr>
              <a:t>James Staniforth</a:t>
            </a:r>
          </a:p>
          <a:p>
            <a:pPr algn="ctr"/>
            <a:r>
              <a:rPr lang="en-GB" sz="3200" dirty="0" smtClean="0">
                <a:solidFill>
                  <a:srgbClr val="092D5D"/>
                </a:solidFill>
                <a:latin typeface="Arial" panose="020B0604020202020204" pitchFamily="34" charset="0"/>
                <a:cs typeface="Arial" panose="020B0604020202020204" pitchFamily="34" charset="0"/>
              </a:rPr>
              <a:t>Principal and CEO </a:t>
            </a:r>
            <a:endParaRPr lang="en-GB" sz="3200" dirty="0">
              <a:solidFill>
                <a:srgbClr val="092D5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148526"/>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2223710" y="825365"/>
            <a:ext cx="10863933" cy="5399173"/>
          </a:xfrm>
        </p:spPr>
        <p:txBody>
          <a:bodyPr numCol="3">
            <a:noAutofit/>
          </a:bodyPr>
          <a:lstStyle/>
          <a:p>
            <a:pPr marL="0" indent="0">
              <a:spcBef>
                <a:spcPts val="0"/>
              </a:spcBef>
              <a:buNone/>
            </a:pPr>
            <a:r>
              <a:rPr lang="en-GB" dirty="0">
                <a:solidFill>
                  <a:schemeClr val="tx2"/>
                </a:solidFill>
              </a:rPr>
              <a:t>Art</a:t>
            </a:r>
          </a:p>
          <a:p>
            <a:pPr marL="0" indent="0">
              <a:spcBef>
                <a:spcPts val="0"/>
              </a:spcBef>
              <a:buNone/>
            </a:pPr>
            <a:r>
              <a:rPr lang="en-GB" dirty="0">
                <a:solidFill>
                  <a:schemeClr val="tx2"/>
                </a:solidFill>
              </a:rPr>
              <a:t>Fashion</a:t>
            </a:r>
          </a:p>
          <a:p>
            <a:pPr marL="0" indent="0">
              <a:spcBef>
                <a:spcPts val="0"/>
              </a:spcBef>
              <a:buNone/>
            </a:pPr>
            <a:r>
              <a:rPr lang="en-GB" dirty="0" smtClean="0">
                <a:solidFill>
                  <a:schemeClr val="tx2"/>
                </a:solidFill>
              </a:rPr>
              <a:t>Photography</a:t>
            </a:r>
          </a:p>
          <a:p>
            <a:pPr marL="0" indent="0">
              <a:spcBef>
                <a:spcPts val="0"/>
              </a:spcBef>
              <a:buNone/>
            </a:pPr>
            <a:endParaRPr lang="en-GB" dirty="0">
              <a:solidFill>
                <a:schemeClr val="tx2"/>
              </a:solidFill>
            </a:endParaRPr>
          </a:p>
          <a:p>
            <a:pPr marL="0" indent="0">
              <a:spcBef>
                <a:spcPts val="0"/>
              </a:spcBef>
              <a:buNone/>
            </a:pPr>
            <a:r>
              <a:rPr lang="en-GB" dirty="0">
                <a:solidFill>
                  <a:schemeClr val="tx2"/>
                </a:solidFill>
              </a:rPr>
              <a:t>Creative Media</a:t>
            </a:r>
          </a:p>
          <a:p>
            <a:pPr marL="0" indent="0">
              <a:spcBef>
                <a:spcPts val="0"/>
              </a:spcBef>
              <a:buNone/>
            </a:pPr>
            <a:r>
              <a:rPr lang="en-GB" dirty="0">
                <a:solidFill>
                  <a:schemeClr val="tx2"/>
                </a:solidFill>
              </a:rPr>
              <a:t>Music Technology</a:t>
            </a:r>
          </a:p>
          <a:p>
            <a:pPr marL="0" indent="0">
              <a:spcBef>
                <a:spcPts val="0"/>
              </a:spcBef>
              <a:buNone/>
            </a:pPr>
            <a:r>
              <a:rPr lang="en-GB" dirty="0">
                <a:solidFill>
                  <a:schemeClr val="tx2"/>
                </a:solidFill>
              </a:rPr>
              <a:t>Performing Arts</a:t>
            </a:r>
          </a:p>
          <a:p>
            <a:pPr marL="0" indent="0">
              <a:spcBef>
                <a:spcPts val="0"/>
              </a:spcBef>
              <a:buNone/>
            </a:pPr>
            <a:endParaRPr lang="en-GB" dirty="0">
              <a:solidFill>
                <a:schemeClr val="tx2"/>
              </a:solidFill>
            </a:endParaRPr>
          </a:p>
          <a:p>
            <a:pPr marL="0" indent="0">
              <a:spcBef>
                <a:spcPts val="0"/>
              </a:spcBef>
              <a:buNone/>
            </a:pPr>
            <a:endParaRPr lang="en-GB" dirty="0">
              <a:solidFill>
                <a:schemeClr val="tx2"/>
              </a:solidFill>
            </a:endParaRPr>
          </a:p>
          <a:p>
            <a:pPr marL="0" indent="0">
              <a:spcBef>
                <a:spcPts val="0"/>
              </a:spcBef>
              <a:buNone/>
            </a:pPr>
            <a:endParaRPr lang="en-GB" dirty="0">
              <a:solidFill>
                <a:schemeClr val="tx2"/>
              </a:solidFill>
            </a:endParaRPr>
          </a:p>
          <a:p>
            <a:pPr marL="0" indent="0">
              <a:spcBef>
                <a:spcPts val="0"/>
              </a:spcBef>
              <a:buNone/>
            </a:pPr>
            <a:endParaRPr lang="en-GB" dirty="0" smtClean="0">
              <a:solidFill>
                <a:schemeClr val="tx2"/>
              </a:solidFill>
            </a:endParaRPr>
          </a:p>
          <a:p>
            <a:pPr marL="0" indent="0">
              <a:spcBef>
                <a:spcPts val="0"/>
              </a:spcBef>
              <a:buNone/>
            </a:pPr>
            <a:endParaRPr lang="en-GB" dirty="0">
              <a:solidFill>
                <a:schemeClr val="tx2"/>
              </a:solidFill>
            </a:endParaRPr>
          </a:p>
          <a:p>
            <a:pPr marL="0" indent="0">
              <a:spcBef>
                <a:spcPts val="0"/>
              </a:spcBef>
              <a:buNone/>
            </a:pPr>
            <a:endParaRPr lang="en-GB" dirty="0">
              <a:solidFill>
                <a:schemeClr val="tx2"/>
              </a:solidFill>
            </a:endParaRPr>
          </a:p>
          <a:p>
            <a:pPr marL="0" indent="0">
              <a:spcBef>
                <a:spcPts val="0"/>
              </a:spcBef>
              <a:buNone/>
            </a:pPr>
            <a:r>
              <a:rPr lang="en-GB" dirty="0" smtClean="0">
                <a:solidFill>
                  <a:schemeClr val="tx2"/>
                </a:solidFill>
              </a:rPr>
              <a:t>Applied Science</a:t>
            </a:r>
          </a:p>
          <a:p>
            <a:pPr marL="0" indent="0">
              <a:spcBef>
                <a:spcPts val="0"/>
              </a:spcBef>
              <a:buNone/>
            </a:pPr>
            <a:r>
              <a:rPr lang="en-GB" dirty="0" smtClean="0">
                <a:solidFill>
                  <a:schemeClr val="tx2"/>
                </a:solidFill>
              </a:rPr>
              <a:t>Engineering</a:t>
            </a:r>
          </a:p>
          <a:p>
            <a:pPr marL="0" indent="0">
              <a:spcBef>
                <a:spcPts val="0"/>
              </a:spcBef>
              <a:buNone/>
            </a:pPr>
            <a:r>
              <a:rPr lang="en-GB" dirty="0" smtClean="0">
                <a:solidFill>
                  <a:schemeClr val="tx2"/>
                </a:solidFill>
              </a:rPr>
              <a:t>Business</a:t>
            </a:r>
          </a:p>
          <a:p>
            <a:pPr marL="0" indent="0">
              <a:spcBef>
                <a:spcPts val="0"/>
              </a:spcBef>
              <a:buNone/>
            </a:pPr>
            <a:r>
              <a:rPr lang="en-GB" dirty="0" smtClean="0">
                <a:solidFill>
                  <a:schemeClr val="tx2"/>
                </a:solidFill>
              </a:rPr>
              <a:t>Travel and Tourism</a:t>
            </a:r>
          </a:p>
          <a:p>
            <a:pPr marL="0" indent="0">
              <a:spcBef>
                <a:spcPts val="0"/>
              </a:spcBef>
              <a:buNone/>
            </a:pPr>
            <a:r>
              <a:rPr lang="en-GB" dirty="0" smtClean="0">
                <a:solidFill>
                  <a:schemeClr val="tx2"/>
                </a:solidFill>
              </a:rPr>
              <a:t>IT</a:t>
            </a:r>
          </a:p>
          <a:p>
            <a:pPr marL="0" indent="0">
              <a:spcBef>
                <a:spcPts val="0"/>
              </a:spcBef>
              <a:buNone/>
            </a:pPr>
            <a:r>
              <a:rPr lang="en-GB" dirty="0" smtClean="0">
                <a:solidFill>
                  <a:schemeClr val="tx2"/>
                </a:solidFill>
              </a:rPr>
              <a:t>Childcare</a:t>
            </a:r>
            <a:endParaRPr lang="en-GB" dirty="0">
              <a:solidFill>
                <a:schemeClr val="tx2"/>
              </a:solidFill>
            </a:endParaRPr>
          </a:p>
          <a:p>
            <a:pPr marL="0" indent="0">
              <a:spcBef>
                <a:spcPts val="0"/>
              </a:spcBef>
              <a:buNone/>
            </a:pPr>
            <a:r>
              <a:rPr lang="en-GB" dirty="0">
                <a:solidFill>
                  <a:schemeClr val="tx2"/>
                </a:solidFill>
              </a:rPr>
              <a:t>Health &amp; Social </a:t>
            </a:r>
            <a:r>
              <a:rPr lang="en-GB" dirty="0" smtClean="0">
                <a:solidFill>
                  <a:schemeClr val="tx2"/>
                </a:solidFill>
              </a:rPr>
              <a:t>Care</a:t>
            </a:r>
          </a:p>
          <a:p>
            <a:pPr marL="0" indent="0">
              <a:spcBef>
                <a:spcPts val="0"/>
              </a:spcBef>
              <a:buNone/>
            </a:pPr>
            <a:r>
              <a:rPr lang="en-GB" dirty="0" smtClean="0">
                <a:solidFill>
                  <a:schemeClr val="tx2"/>
                </a:solidFill>
              </a:rPr>
              <a:t>Construction</a:t>
            </a:r>
          </a:p>
          <a:p>
            <a:pPr marL="0" indent="0">
              <a:spcBef>
                <a:spcPts val="0"/>
              </a:spcBef>
              <a:buNone/>
            </a:pPr>
            <a:endParaRPr lang="en-GB" dirty="0" smtClean="0">
              <a:solidFill>
                <a:schemeClr val="tx2"/>
              </a:solidFill>
            </a:endParaRPr>
          </a:p>
          <a:p>
            <a:pPr marL="0" indent="0">
              <a:spcBef>
                <a:spcPts val="0"/>
              </a:spcBef>
              <a:buNone/>
            </a:pPr>
            <a:endParaRPr lang="en-GB" dirty="0">
              <a:solidFill>
                <a:schemeClr val="tx2"/>
              </a:solidFill>
            </a:endParaRPr>
          </a:p>
          <a:p>
            <a:pPr marL="0" indent="0">
              <a:spcBef>
                <a:spcPts val="0"/>
              </a:spcBef>
              <a:buNone/>
            </a:pPr>
            <a:r>
              <a:rPr lang="en-GB" dirty="0" smtClean="0">
                <a:solidFill>
                  <a:schemeClr val="tx2"/>
                </a:solidFill>
              </a:rPr>
              <a:t>Sports Coaching and Fitness</a:t>
            </a:r>
          </a:p>
          <a:p>
            <a:pPr marL="0" indent="0">
              <a:spcBef>
                <a:spcPts val="0"/>
              </a:spcBef>
              <a:buNone/>
            </a:pPr>
            <a:r>
              <a:rPr lang="en-GB" dirty="0" smtClean="0">
                <a:solidFill>
                  <a:schemeClr val="tx2"/>
                </a:solidFill>
              </a:rPr>
              <a:t>Football </a:t>
            </a:r>
          </a:p>
          <a:p>
            <a:pPr marL="0" indent="0">
              <a:spcBef>
                <a:spcPts val="0"/>
              </a:spcBef>
              <a:buNone/>
            </a:pPr>
            <a:r>
              <a:rPr lang="en-GB" dirty="0" smtClean="0">
                <a:solidFill>
                  <a:schemeClr val="tx2"/>
                </a:solidFill>
              </a:rPr>
              <a:t>Rugby</a:t>
            </a:r>
          </a:p>
          <a:p>
            <a:pPr marL="0" indent="0">
              <a:spcBef>
                <a:spcPts val="0"/>
              </a:spcBef>
              <a:buNone/>
            </a:pPr>
            <a:r>
              <a:rPr lang="en-GB" dirty="0" smtClean="0">
                <a:solidFill>
                  <a:schemeClr val="tx2"/>
                </a:solidFill>
              </a:rPr>
              <a:t>Outdoor Pursuits</a:t>
            </a:r>
          </a:p>
          <a:p>
            <a:pPr marL="0" indent="0">
              <a:spcBef>
                <a:spcPts val="0"/>
              </a:spcBef>
              <a:buNone/>
            </a:pPr>
            <a:r>
              <a:rPr lang="en-GB" dirty="0">
                <a:solidFill>
                  <a:schemeClr val="tx2"/>
                </a:solidFill>
              </a:rPr>
              <a:t>Public Services</a:t>
            </a:r>
          </a:p>
          <a:p>
            <a:pPr marL="0" indent="0">
              <a:spcBef>
                <a:spcPts val="0"/>
              </a:spcBef>
              <a:buNone/>
            </a:pPr>
            <a:endParaRPr lang="en-GB" dirty="0">
              <a:solidFill>
                <a:schemeClr val="tx2"/>
              </a:solidFill>
            </a:endParaRPr>
          </a:p>
          <a:p>
            <a:pPr marL="0" indent="0">
              <a:spcBef>
                <a:spcPts val="0"/>
              </a:spcBef>
              <a:buNone/>
            </a:pPr>
            <a:endParaRPr lang="en-GB" dirty="0">
              <a:solidFill>
                <a:schemeClr val="tx2"/>
              </a:solidFill>
            </a:endParaRPr>
          </a:p>
          <a:p>
            <a:pPr marL="0" indent="0">
              <a:spcBef>
                <a:spcPts val="0"/>
              </a:spcBef>
              <a:buNone/>
            </a:pPr>
            <a:endParaRPr lang="en-GB" dirty="0">
              <a:solidFill>
                <a:schemeClr val="tx2"/>
              </a:solidFill>
            </a:endParaRPr>
          </a:p>
          <a:p>
            <a:pPr marL="0" indent="0">
              <a:spcBef>
                <a:spcPts val="0"/>
              </a:spcBef>
              <a:buNone/>
            </a:pPr>
            <a:endParaRPr lang="en-GB" dirty="0">
              <a:solidFill>
                <a:schemeClr val="tx2"/>
              </a:solidFill>
            </a:endParaRPr>
          </a:p>
          <a:p>
            <a:pPr marL="0" indent="0">
              <a:spcBef>
                <a:spcPts val="0"/>
              </a:spcBef>
              <a:buNone/>
            </a:pPr>
            <a:endParaRPr lang="en-GB" dirty="0">
              <a:solidFill>
                <a:schemeClr val="tx2"/>
              </a:solidFill>
            </a:endParaRPr>
          </a:p>
          <a:p>
            <a:pPr algn="ctr">
              <a:lnSpc>
                <a:spcPct val="100000"/>
              </a:lnSpc>
            </a:pPr>
            <a:endParaRPr lang="en-GB" sz="900" dirty="0"/>
          </a:p>
        </p:txBody>
      </p:sp>
      <p:sp>
        <p:nvSpPr>
          <p:cNvPr id="4" name="Date Placeholder 3"/>
          <p:cNvSpPr>
            <a:spLocks noGrp="1"/>
          </p:cNvSpPr>
          <p:nvPr>
            <p:ph type="dt" sz="half" idx="10"/>
          </p:nvPr>
        </p:nvSpPr>
        <p:spPr/>
        <p:txBody>
          <a:bodyPr/>
          <a:lstStyle/>
          <a:p>
            <a:fld id="{2AC3AB3E-D3D9-4794-8F05-9D7B954BB7D6}" type="datetime3">
              <a:rPr lang="en-GB" smtClean="0">
                <a:solidFill>
                  <a:prstClr val="black">
                    <a:tint val="75000"/>
                  </a:prstClr>
                </a:solidFill>
              </a:rPr>
              <a:pPr/>
              <a:t>3 October, 2019</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0B1E9B32-15C2-4A04-917F-33FA05578BCF}" type="slidenum">
              <a:rPr lang="en-GB" smtClean="0">
                <a:solidFill>
                  <a:prstClr val="black">
                    <a:tint val="75000"/>
                  </a:prstClr>
                </a:solidFill>
              </a:rPr>
              <a:pPr/>
              <a:t>10</a:t>
            </a:fld>
            <a:endParaRPr lang="en-GB" dirty="0">
              <a:solidFill>
                <a:prstClr val="black">
                  <a:tint val="75000"/>
                </a:prstClr>
              </a:solidFill>
            </a:endParaRPr>
          </a:p>
        </p:txBody>
      </p:sp>
      <p:sp>
        <p:nvSpPr>
          <p:cNvPr id="8" name="TextBox 7"/>
          <p:cNvSpPr txBox="1"/>
          <p:nvPr/>
        </p:nvSpPr>
        <p:spPr>
          <a:xfrm>
            <a:off x="2659735" y="108738"/>
            <a:ext cx="6190142" cy="646331"/>
          </a:xfrm>
          <a:prstGeom prst="rect">
            <a:avLst/>
          </a:prstGeom>
          <a:noFill/>
        </p:spPr>
        <p:txBody>
          <a:bodyPr wrap="square" rtlCol="0">
            <a:spAutoFit/>
          </a:bodyPr>
          <a:lstStyle/>
          <a:p>
            <a:pPr algn="ctr" defTabSz="457200"/>
            <a:r>
              <a:rPr lang="en-GB" sz="3600" b="1" dirty="0">
                <a:solidFill>
                  <a:srgbClr val="002060"/>
                </a:solidFill>
                <a:latin typeface="Arial" panose="020B0604020202020204" pitchFamily="34" charset="0"/>
                <a:cs typeface="Arial" panose="020B0604020202020204" pitchFamily="34" charset="0"/>
              </a:rPr>
              <a:t>BTEC Extended Diplomas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720150">
            <a:off x="1958939" y="4002690"/>
            <a:ext cx="3240206" cy="222362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5190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61292" y="875323"/>
            <a:ext cx="9715931" cy="5982677"/>
          </a:xfrm>
        </p:spPr>
        <p:txBody>
          <a:bodyPr numCol="3">
            <a:noAutofit/>
          </a:bodyPr>
          <a:lstStyle/>
          <a:p>
            <a:pPr marL="0" indent="0">
              <a:spcBef>
                <a:spcPts val="0"/>
              </a:spcBef>
              <a:buNone/>
            </a:pPr>
            <a:r>
              <a:rPr lang="en-GB" dirty="0">
                <a:solidFill>
                  <a:schemeClr val="tx2"/>
                </a:solidFill>
              </a:rPr>
              <a:t>Brickwork</a:t>
            </a:r>
          </a:p>
          <a:p>
            <a:pPr marL="0" indent="0">
              <a:spcBef>
                <a:spcPts val="0"/>
              </a:spcBef>
              <a:buNone/>
            </a:pPr>
            <a:r>
              <a:rPr lang="en-GB" dirty="0">
                <a:solidFill>
                  <a:schemeClr val="tx2"/>
                </a:solidFill>
              </a:rPr>
              <a:t>Carpentry </a:t>
            </a:r>
            <a:endParaRPr lang="en-GB" dirty="0" smtClean="0">
              <a:solidFill>
                <a:schemeClr val="tx2"/>
              </a:solidFill>
            </a:endParaRPr>
          </a:p>
          <a:p>
            <a:pPr marL="0" indent="0">
              <a:spcBef>
                <a:spcPts val="0"/>
              </a:spcBef>
              <a:buNone/>
            </a:pPr>
            <a:r>
              <a:rPr lang="en-GB" dirty="0">
                <a:solidFill>
                  <a:schemeClr val="tx2"/>
                </a:solidFill>
              </a:rPr>
              <a:t>Construction Trades </a:t>
            </a:r>
          </a:p>
          <a:p>
            <a:pPr marL="0" indent="0">
              <a:spcBef>
                <a:spcPts val="0"/>
              </a:spcBef>
              <a:buNone/>
            </a:pPr>
            <a:r>
              <a:rPr lang="en-GB" dirty="0">
                <a:solidFill>
                  <a:schemeClr val="tx2"/>
                </a:solidFill>
              </a:rPr>
              <a:t>Electrical Installation</a:t>
            </a:r>
          </a:p>
          <a:p>
            <a:pPr marL="0" indent="0">
              <a:spcBef>
                <a:spcPts val="0"/>
              </a:spcBef>
              <a:buNone/>
            </a:pPr>
            <a:r>
              <a:rPr lang="en-GB" dirty="0" smtClean="0">
                <a:solidFill>
                  <a:schemeClr val="tx2"/>
                </a:solidFill>
              </a:rPr>
              <a:t>Plumbing</a:t>
            </a:r>
          </a:p>
          <a:p>
            <a:pPr marL="0" indent="0">
              <a:spcBef>
                <a:spcPts val="0"/>
              </a:spcBef>
              <a:buNone/>
            </a:pPr>
            <a:r>
              <a:rPr lang="en-GB" dirty="0" smtClean="0">
                <a:solidFill>
                  <a:schemeClr val="tx2"/>
                </a:solidFill>
              </a:rPr>
              <a:t>Painting &amp; Decorating </a:t>
            </a:r>
          </a:p>
          <a:p>
            <a:pPr marL="0" indent="0">
              <a:spcBef>
                <a:spcPts val="0"/>
              </a:spcBef>
              <a:buNone/>
            </a:pPr>
            <a:r>
              <a:rPr lang="en-GB" dirty="0" smtClean="0">
                <a:solidFill>
                  <a:schemeClr val="tx2"/>
                </a:solidFill>
              </a:rPr>
              <a:t>Beauty</a:t>
            </a:r>
          </a:p>
          <a:p>
            <a:pPr marL="0" indent="0">
              <a:spcBef>
                <a:spcPts val="0"/>
              </a:spcBef>
              <a:buNone/>
            </a:pPr>
            <a:r>
              <a:rPr lang="en-GB" dirty="0" smtClean="0">
                <a:solidFill>
                  <a:schemeClr val="tx2"/>
                </a:solidFill>
              </a:rPr>
              <a:t>Hairdressing</a:t>
            </a:r>
            <a:endParaRPr lang="en-GB" dirty="0">
              <a:solidFill>
                <a:schemeClr val="tx2"/>
              </a:solidFill>
            </a:endParaRPr>
          </a:p>
          <a:p>
            <a:pPr marL="0" indent="0">
              <a:spcBef>
                <a:spcPts val="0"/>
              </a:spcBef>
              <a:buNone/>
            </a:pPr>
            <a:r>
              <a:rPr lang="en-GB" dirty="0">
                <a:solidFill>
                  <a:schemeClr val="tx2"/>
                </a:solidFill>
              </a:rPr>
              <a:t>Engineering</a:t>
            </a:r>
          </a:p>
          <a:p>
            <a:pPr marL="0" indent="0">
              <a:spcBef>
                <a:spcPts val="0"/>
              </a:spcBef>
              <a:buNone/>
            </a:pPr>
            <a:r>
              <a:rPr lang="en-GB" dirty="0">
                <a:solidFill>
                  <a:schemeClr val="tx2"/>
                </a:solidFill>
              </a:rPr>
              <a:t>Motor Vehicle</a:t>
            </a:r>
          </a:p>
          <a:p>
            <a:pPr marL="0" indent="0">
              <a:spcBef>
                <a:spcPts val="0"/>
              </a:spcBef>
              <a:buNone/>
            </a:pPr>
            <a:r>
              <a:rPr lang="en-GB" dirty="0" smtClean="0">
                <a:solidFill>
                  <a:schemeClr val="tx2"/>
                </a:solidFill>
              </a:rPr>
              <a:t>Catering</a:t>
            </a:r>
            <a:endParaRPr lang="en-GB" dirty="0">
              <a:solidFill>
                <a:schemeClr val="tx2"/>
              </a:solidFill>
            </a:endParaRPr>
          </a:p>
          <a:p>
            <a:pPr marL="0" indent="0">
              <a:spcBef>
                <a:spcPts val="0"/>
              </a:spcBef>
              <a:buNone/>
            </a:pPr>
            <a:r>
              <a:rPr lang="en-GB" dirty="0" smtClean="0">
                <a:solidFill>
                  <a:schemeClr val="tx2"/>
                </a:solidFill>
              </a:rPr>
              <a:t>Hospitality</a:t>
            </a:r>
            <a:endParaRPr lang="en-GB" sz="1000" dirty="0"/>
          </a:p>
        </p:txBody>
      </p:sp>
      <p:sp>
        <p:nvSpPr>
          <p:cNvPr id="4" name="Date Placeholder 3"/>
          <p:cNvSpPr>
            <a:spLocks noGrp="1"/>
          </p:cNvSpPr>
          <p:nvPr>
            <p:ph type="dt" sz="half" idx="10"/>
          </p:nvPr>
        </p:nvSpPr>
        <p:spPr/>
        <p:txBody>
          <a:bodyPr/>
          <a:lstStyle/>
          <a:p>
            <a:fld id="{2AC3AB3E-D3D9-4794-8F05-9D7B954BB7D6}" type="datetime3">
              <a:rPr lang="en-GB" smtClean="0">
                <a:solidFill>
                  <a:prstClr val="black">
                    <a:tint val="75000"/>
                  </a:prstClr>
                </a:solidFill>
              </a:rPr>
              <a:pPr/>
              <a:t>3 October, 2019</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1E9B32-15C2-4A04-917F-33FA05578BCF}" type="slidenum">
              <a:rPr lang="en-GB" smtClean="0">
                <a:solidFill>
                  <a:prstClr val="black">
                    <a:tint val="75000"/>
                  </a:prstClr>
                </a:solidFill>
              </a:rPr>
              <a:pPr/>
              <a:t>11</a:t>
            </a:fld>
            <a:endParaRPr lang="en-GB" dirty="0">
              <a:solidFill>
                <a:prstClr val="black">
                  <a:tint val="75000"/>
                </a:prstClr>
              </a:solidFill>
            </a:endParaRPr>
          </a:p>
        </p:txBody>
      </p:sp>
      <p:sp>
        <p:nvSpPr>
          <p:cNvPr id="8" name="TextBox 7"/>
          <p:cNvSpPr txBox="1"/>
          <p:nvPr/>
        </p:nvSpPr>
        <p:spPr>
          <a:xfrm>
            <a:off x="1933028" y="11973"/>
            <a:ext cx="8325944" cy="646331"/>
          </a:xfrm>
          <a:prstGeom prst="rect">
            <a:avLst/>
          </a:prstGeom>
          <a:noFill/>
        </p:spPr>
        <p:txBody>
          <a:bodyPr wrap="square" rtlCol="0">
            <a:spAutoFit/>
          </a:bodyPr>
          <a:lstStyle/>
          <a:p>
            <a:pPr algn="ctr" defTabSz="457200"/>
            <a:r>
              <a:rPr lang="en-GB" sz="3600" b="1" dirty="0">
                <a:solidFill>
                  <a:srgbClr val="002060"/>
                </a:solidFill>
                <a:latin typeface="Arial" panose="020B0604020202020204" pitchFamily="34" charset="0"/>
                <a:cs typeface="Arial" panose="020B0604020202020204" pitchFamily="34" charset="0"/>
              </a:rPr>
              <a:t>Technical and Professional Courses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3282" y="1677190"/>
            <a:ext cx="4926225" cy="32877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20034588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20120163">
            <a:off x="1104728" y="2607918"/>
            <a:ext cx="2251673" cy="1038746"/>
          </a:xfrm>
          <a:prstGeom prst="rect">
            <a:avLst/>
          </a:prstGeom>
          <a:noFill/>
        </p:spPr>
        <p:txBody>
          <a:bodyPr wrap="square" rtlCol="0">
            <a:spAutoFit/>
          </a:bodyPr>
          <a:lstStyle/>
          <a:p>
            <a:r>
              <a:rPr lang="en-GB" sz="2400" dirty="0" smtClean="0">
                <a:solidFill>
                  <a:srgbClr val="ED2443"/>
                </a:solidFill>
              </a:rPr>
              <a:t>Vocational </a:t>
            </a:r>
            <a:r>
              <a:rPr lang="en-GB" sz="2400" dirty="0" err="1" smtClean="0">
                <a:solidFill>
                  <a:srgbClr val="ED2443"/>
                </a:solidFill>
              </a:rPr>
              <a:t>Quals</a:t>
            </a:r>
            <a:endParaRPr lang="en-GB" sz="2400" dirty="0" smtClean="0">
              <a:solidFill>
                <a:srgbClr val="ED2443"/>
              </a:solidFill>
            </a:endParaRPr>
          </a:p>
          <a:p>
            <a:r>
              <a:rPr lang="en-GB" sz="2400" dirty="0" smtClean="0">
                <a:solidFill>
                  <a:srgbClr val="ED2443"/>
                </a:solidFill>
              </a:rPr>
              <a:t> Levels 1 to 4</a:t>
            </a:r>
            <a:endParaRPr lang="en-GB" sz="2400" dirty="0">
              <a:solidFill>
                <a:srgbClr val="ED2443"/>
              </a:solidFill>
            </a:endParaRPr>
          </a:p>
          <a:p>
            <a:endParaRPr lang="en-GB" sz="1350" dirty="0"/>
          </a:p>
        </p:txBody>
      </p:sp>
      <p:sp>
        <p:nvSpPr>
          <p:cNvPr id="7" name="TextBox 6"/>
          <p:cNvSpPr txBox="1"/>
          <p:nvPr/>
        </p:nvSpPr>
        <p:spPr>
          <a:xfrm rot="19362513">
            <a:off x="925626" y="4388965"/>
            <a:ext cx="1507524" cy="461665"/>
          </a:xfrm>
          <a:prstGeom prst="rect">
            <a:avLst/>
          </a:prstGeom>
          <a:noFill/>
        </p:spPr>
        <p:txBody>
          <a:bodyPr wrap="square" rtlCol="0">
            <a:spAutoFit/>
          </a:bodyPr>
          <a:lstStyle/>
          <a:p>
            <a:r>
              <a:rPr lang="en-GB" sz="2400" dirty="0">
                <a:solidFill>
                  <a:srgbClr val="006CAB"/>
                </a:solidFill>
              </a:rPr>
              <a:t>A </a:t>
            </a:r>
            <a:r>
              <a:rPr lang="en-GB" sz="2400" dirty="0" smtClean="0">
                <a:solidFill>
                  <a:srgbClr val="006CAB"/>
                </a:solidFill>
              </a:rPr>
              <a:t>Levels</a:t>
            </a:r>
            <a:endParaRPr lang="en-GB" sz="2400" dirty="0">
              <a:solidFill>
                <a:srgbClr val="006CAB"/>
              </a:solidFill>
            </a:endParaRPr>
          </a:p>
        </p:txBody>
      </p:sp>
      <p:sp>
        <p:nvSpPr>
          <p:cNvPr id="8" name="TextBox 7"/>
          <p:cNvSpPr txBox="1"/>
          <p:nvPr/>
        </p:nvSpPr>
        <p:spPr>
          <a:xfrm rot="793040">
            <a:off x="2807122" y="3845086"/>
            <a:ext cx="2051222" cy="461665"/>
          </a:xfrm>
          <a:prstGeom prst="rect">
            <a:avLst/>
          </a:prstGeom>
          <a:noFill/>
        </p:spPr>
        <p:txBody>
          <a:bodyPr wrap="square" rtlCol="0">
            <a:spAutoFit/>
          </a:bodyPr>
          <a:lstStyle/>
          <a:p>
            <a:r>
              <a:rPr lang="en-GB" sz="2400" dirty="0">
                <a:solidFill>
                  <a:srgbClr val="EE2D7C"/>
                </a:solidFill>
              </a:rPr>
              <a:t>Diplomas</a:t>
            </a:r>
          </a:p>
        </p:txBody>
      </p:sp>
      <p:sp>
        <p:nvSpPr>
          <p:cNvPr id="9" name="TextBox 8"/>
          <p:cNvSpPr txBox="1"/>
          <p:nvPr/>
        </p:nvSpPr>
        <p:spPr>
          <a:xfrm rot="21307554">
            <a:off x="2635573" y="5038301"/>
            <a:ext cx="1669702" cy="461665"/>
          </a:xfrm>
          <a:prstGeom prst="rect">
            <a:avLst/>
          </a:prstGeom>
          <a:noFill/>
        </p:spPr>
        <p:txBody>
          <a:bodyPr wrap="square" rtlCol="0">
            <a:spAutoFit/>
          </a:bodyPr>
          <a:lstStyle/>
          <a:p>
            <a:r>
              <a:rPr lang="en-GB" sz="2400" dirty="0">
                <a:solidFill>
                  <a:srgbClr val="44BAD0"/>
                </a:solidFill>
              </a:rPr>
              <a:t>Certificates </a:t>
            </a:r>
          </a:p>
        </p:txBody>
      </p:sp>
      <p:sp>
        <p:nvSpPr>
          <p:cNvPr id="10" name="TextBox 9"/>
          <p:cNvSpPr txBox="1"/>
          <p:nvPr/>
        </p:nvSpPr>
        <p:spPr>
          <a:xfrm rot="1677520">
            <a:off x="4564623" y="4921109"/>
            <a:ext cx="1991977" cy="461665"/>
          </a:xfrm>
          <a:prstGeom prst="rect">
            <a:avLst/>
          </a:prstGeom>
          <a:noFill/>
        </p:spPr>
        <p:txBody>
          <a:bodyPr wrap="square" rtlCol="0">
            <a:spAutoFit/>
          </a:bodyPr>
          <a:lstStyle/>
          <a:p>
            <a:r>
              <a:rPr lang="en-GB" sz="2400" dirty="0">
                <a:solidFill>
                  <a:srgbClr val="06A795"/>
                </a:solidFill>
              </a:rPr>
              <a:t>UCAS points</a:t>
            </a:r>
          </a:p>
        </p:txBody>
      </p:sp>
      <p:sp>
        <p:nvSpPr>
          <p:cNvPr id="11" name="TextBox 10"/>
          <p:cNvSpPr txBox="1"/>
          <p:nvPr/>
        </p:nvSpPr>
        <p:spPr>
          <a:xfrm rot="20313290">
            <a:off x="5421928" y="3838067"/>
            <a:ext cx="1111523" cy="669414"/>
          </a:xfrm>
          <a:prstGeom prst="rect">
            <a:avLst/>
          </a:prstGeom>
          <a:noFill/>
        </p:spPr>
        <p:txBody>
          <a:bodyPr wrap="none" rtlCol="0">
            <a:spAutoFit/>
          </a:bodyPr>
          <a:lstStyle/>
          <a:p>
            <a:r>
              <a:rPr lang="en-GB" sz="2400" dirty="0">
                <a:solidFill>
                  <a:srgbClr val="384B54"/>
                </a:solidFill>
              </a:rPr>
              <a:t>Awards</a:t>
            </a:r>
          </a:p>
          <a:p>
            <a:endParaRPr lang="en-GB" sz="1350" dirty="0"/>
          </a:p>
        </p:txBody>
      </p:sp>
      <p:sp>
        <p:nvSpPr>
          <p:cNvPr id="12" name="TextBox 11"/>
          <p:cNvSpPr txBox="1"/>
          <p:nvPr/>
        </p:nvSpPr>
        <p:spPr>
          <a:xfrm rot="1799314">
            <a:off x="5991178" y="2977250"/>
            <a:ext cx="223138" cy="300082"/>
          </a:xfrm>
          <a:prstGeom prst="rect">
            <a:avLst/>
          </a:prstGeom>
          <a:noFill/>
        </p:spPr>
        <p:txBody>
          <a:bodyPr wrap="none" rtlCol="0">
            <a:spAutoFit/>
          </a:bodyPr>
          <a:lstStyle/>
          <a:p>
            <a:r>
              <a:rPr lang="en-GB" sz="1350" dirty="0" smtClean="0"/>
              <a:t> </a:t>
            </a:r>
            <a:endParaRPr lang="en-GB" sz="1350" dirty="0"/>
          </a:p>
        </p:txBody>
      </p:sp>
      <p:sp>
        <p:nvSpPr>
          <p:cNvPr id="13" name="TextBox 12"/>
          <p:cNvSpPr txBox="1"/>
          <p:nvPr/>
        </p:nvSpPr>
        <p:spPr>
          <a:xfrm rot="21326964">
            <a:off x="3676038" y="2609746"/>
            <a:ext cx="2261773" cy="461665"/>
          </a:xfrm>
          <a:prstGeom prst="rect">
            <a:avLst/>
          </a:prstGeom>
          <a:noFill/>
        </p:spPr>
        <p:txBody>
          <a:bodyPr wrap="none" rtlCol="0">
            <a:spAutoFit/>
          </a:bodyPr>
          <a:lstStyle/>
          <a:p>
            <a:r>
              <a:rPr lang="en-GB" sz="2400" dirty="0">
                <a:solidFill>
                  <a:srgbClr val="F57F25"/>
                </a:solidFill>
              </a:rPr>
              <a:t>Apprenticeships</a:t>
            </a:r>
            <a:r>
              <a:rPr lang="en-GB" sz="2400" dirty="0">
                <a:solidFill>
                  <a:schemeClr val="accent3">
                    <a:lumMod val="75000"/>
                  </a:schemeClr>
                </a:solidFill>
              </a:rPr>
              <a:t> </a:t>
            </a:r>
          </a:p>
        </p:txBody>
      </p:sp>
      <p:sp>
        <p:nvSpPr>
          <p:cNvPr id="2" name="TextBox 1"/>
          <p:cNvSpPr txBox="1"/>
          <p:nvPr/>
        </p:nvSpPr>
        <p:spPr>
          <a:xfrm>
            <a:off x="606056" y="106391"/>
            <a:ext cx="11170738" cy="1631216"/>
          </a:xfrm>
          <a:prstGeom prst="rect">
            <a:avLst/>
          </a:prstGeom>
          <a:noFill/>
        </p:spPr>
        <p:txBody>
          <a:bodyPr wrap="square" rtlCol="0">
            <a:spAutoFit/>
          </a:bodyPr>
          <a:lstStyle/>
          <a:p>
            <a:pPr algn="ctr"/>
            <a:r>
              <a:rPr lang="en-GB" sz="4400" b="1" dirty="0" smtClean="0">
                <a:solidFill>
                  <a:srgbClr val="002060"/>
                </a:solidFill>
              </a:rPr>
              <a:t>You Have Choices… But what do they mean?</a:t>
            </a:r>
          </a:p>
          <a:p>
            <a:r>
              <a:rPr lang="en-GB" sz="3200" dirty="0" smtClean="0">
                <a:latin typeface="Arial" panose="020B0604020202020204" pitchFamily="34" charset="0"/>
                <a:cs typeface="Arial" panose="020B0604020202020204" pitchFamily="34" charset="0"/>
              </a:rPr>
              <a:t>Catherine Armstrong </a:t>
            </a:r>
            <a:endParaRPr lang="en-GB" sz="2400" dirty="0" smtClean="0">
              <a:latin typeface="Arial" panose="020B0604020202020204" pitchFamily="34" charset="0"/>
              <a:cs typeface="Arial" panose="020B0604020202020204" pitchFamily="34" charset="0"/>
            </a:endParaRPr>
          </a:p>
          <a:p>
            <a:r>
              <a:rPr lang="en-GB" sz="2400" i="1" dirty="0" smtClean="0">
                <a:latin typeface="Arial" panose="020B0604020202020204" pitchFamily="34" charset="0"/>
                <a:cs typeface="Arial" panose="020B0604020202020204" pitchFamily="34" charset="0"/>
              </a:rPr>
              <a:t>Vice Principal Curriculum Support &amp; Development </a:t>
            </a:r>
            <a:endParaRPr lang="en-GB" sz="3200" b="1" i="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9569" y="1603931"/>
            <a:ext cx="2838270" cy="3131884"/>
          </a:xfrm>
          <a:prstGeom prst="rect">
            <a:avLst/>
          </a:prstGeom>
        </p:spPr>
      </p:pic>
      <p:sp>
        <p:nvSpPr>
          <p:cNvPr id="14" name="TextBox 13"/>
          <p:cNvSpPr txBox="1"/>
          <p:nvPr/>
        </p:nvSpPr>
        <p:spPr>
          <a:xfrm rot="1484358">
            <a:off x="6604195" y="2754375"/>
            <a:ext cx="2273699" cy="830997"/>
          </a:xfrm>
          <a:prstGeom prst="rect">
            <a:avLst/>
          </a:prstGeom>
          <a:noFill/>
        </p:spPr>
        <p:txBody>
          <a:bodyPr wrap="none" rtlCol="0">
            <a:spAutoFit/>
          </a:bodyPr>
          <a:lstStyle/>
          <a:p>
            <a:r>
              <a:rPr lang="en-GB" sz="2400" dirty="0">
                <a:solidFill>
                  <a:schemeClr val="accent3">
                    <a:lumMod val="75000"/>
                  </a:schemeClr>
                </a:solidFill>
              </a:rPr>
              <a:t>c</a:t>
            </a:r>
            <a:r>
              <a:rPr lang="en-GB" sz="2400" dirty="0" smtClean="0">
                <a:solidFill>
                  <a:schemeClr val="accent3">
                    <a:lumMod val="75000"/>
                  </a:schemeClr>
                </a:solidFill>
              </a:rPr>
              <a:t>ontinuing </a:t>
            </a:r>
          </a:p>
          <a:p>
            <a:r>
              <a:rPr lang="en-GB" sz="2400" dirty="0" smtClean="0">
                <a:solidFill>
                  <a:schemeClr val="accent3">
                    <a:lumMod val="75000"/>
                  </a:schemeClr>
                </a:solidFill>
              </a:rPr>
              <a:t>English &amp; Maths </a:t>
            </a:r>
            <a:endParaRPr lang="en-GB" sz="2400" dirty="0">
              <a:solidFill>
                <a:schemeClr val="accent3">
                  <a:lumMod val="75000"/>
                </a:schemeClr>
              </a:solidFill>
            </a:endParaRPr>
          </a:p>
        </p:txBody>
      </p:sp>
      <p:sp>
        <p:nvSpPr>
          <p:cNvPr id="15" name="TextBox 14"/>
          <p:cNvSpPr txBox="1"/>
          <p:nvPr/>
        </p:nvSpPr>
        <p:spPr>
          <a:xfrm rot="171156">
            <a:off x="334950" y="5591019"/>
            <a:ext cx="2776920" cy="669414"/>
          </a:xfrm>
          <a:prstGeom prst="rect">
            <a:avLst/>
          </a:prstGeom>
          <a:noFill/>
        </p:spPr>
        <p:txBody>
          <a:bodyPr wrap="square" rtlCol="0">
            <a:spAutoFit/>
          </a:bodyPr>
          <a:lstStyle/>
          <a:p>
            <a:r>
              <a:rPr lang="en-GB" sz="2400" dirty="0" smtClean="0">
                <a:solidFill>
                  <a:srgbClr val="ED2443"/>
                </a:solidFill>
              </a:rPr>
              <a:t>Skills Based Learning </a:t>
            </a:r>
            <a:endParaRPr lang="en-GB" sz="2400" dirty="0">
              <a:solidFill>
                <a:srgbClr val="ED2443"/>
              </a:solidFill>
            </a:endParaRPr>
          </a:p>
          <a:p>
            <a:endParaRPr lang="en-GB" sz="1350" dirty="0"/>
          </a:p>
        </p:txBody>
      </p:sp>
    </p:spTree>
    <p:extLst>
      <p:ext uri="{BB962C8B-B14F-4D97-AF65-F5344CB8AC3E}">
        <p14:creationId xmlns:p14="http://schemas.microsoft.com/office/powerpoint/2010/main" val="2669654040"/>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77013" y="242778"/>
            <a:ext cx="4057650" cy="1325563"/>
          </a:xfrm>
        </p:spPr>
        <p:txBody>
          <a:bodyPr>
            <a:normAutofit/>
          </a:bodyPr>
          <a:lstStyle/>
          <a:p>
            <a:r>
              <a:rPr lang="en-GB" b="1" dirty="0" smtClean="0">
                <a:solidFill>
                  <a:srgbClr val="092D5D"/>
                </a:solidFill>
                <a:latin typeface="Arial" panose="020B0604020202020204" pitchFamily="34" charset="0"/>
                <a:cs typeface="Arial" panose="020B0604020202020204" pitchFamily="34" charset="0"/>
              </a:rPr>
              <a:t>Things to consider…</a:t>
            </a:r>
            <a:endParaRPr lang="en-GB" b="1" dirty="0">
              <a:solidFill>
                <a:srgbClr val="092D5D"/>
              </a:solidFill>
              <a:latin typeface="Arial" panose="020B0604020202020204" pitchFamily="34" charset="0"/>
              <a:cs typeface="Arial" panose="020B0604020202020204" pitchFamily="34" charset="0"/>
            </a:endParaRPr>
          </a:p>
        </p:txBody>
      </p:sp>
      <p:graphicFrame>
        <p:nvGraphicFramePr>
          <p:cNvPr id="25" name="Diagram 24"/>
          <p:cNvGraphicFramePr/>
          <p:nvPr>
            <p:extLst>
              <p:ext uri="{D42A27DB-BD31-4B8C-83A1-F6EECF244321}">
                <p14:modId xmlns:p14="http://schemas.microsoft.com/office/powerpoint/2010/main" val="2833689748"/>
              </p:ext>
            </p:extLst>
          </p:nvPr>
        </p:nvGraphicFramePr>
        <p:xfrm>
          <a:off x="1140564" y="-63795"/>
          <a:ext cx="9124950" cy="58769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6625674"/>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631" y="132348"/>
            <a:ext cx="8662736" cy="783737"/>
          </a:xfrm>
        </p:spPr>
        <p:txBody>
          <a:bodyPr>
            <a:noAutofit/>
          </a:bodyPr>
          <a:lstStyle/>
          <a:p>
            <a:pPr algn="ctr"/>
            <a:r>
              <a:rPr lang="en-GB" b="1" dirty="0" smtClean="0">
                <a:solidFill>
                  <a:srgbClr val="092D5D"/>
                </a:solidFill>
                <a:latin typeface="Arial" panose="020B0604020202020204" pitchFamily="34" charset="0"/>
                <a:cs typeface="Arial" panose="020B0604020202020204" pitchFamily="34" charset="0"/>
              </a:rPr>
              <a:t>Making an Application </a:t>
            </a:r>
            <a:endParaRPr lang="en-GB" b="1" dirty="0">
              <a:solidFill>
                <a:srgbClr val="092D5D"/>
              </a:solidFill>
              <a:latin typeface="Arial" panose="020B0604020202020204" pitchFamily="34" charset="0"/>
              <a:cs typeface="Arial" panose="020B0604020202020204" pitchFamily="34" charset="0"/>
            </a:endParaRPr>
          </a:p>
        </p:txBody>
      </p:sp>
      <p:sp>
        <p:nvSpPr>
          <p:cNvPr id="4" name="Date Placeholder 3"/>
          <p:cNvSpPr>
            <a:spLocks noGrp="1"/>
          </p:cNvSpPr>
          <p:nvPr>
            <p:ph type="dt" sz="half" idx="10"/>
          </p:nvPr>
        </p:nvSpPr>
        <p:spPr/>
        <p:txBody>
          <a:bodyPr/>
          <a:lstStyle/>
          <a:p>
            <a:fld id="{2AC3AB3E-D3D9-4794-8F05-9D7B954BB7D6}" type="datetime3">
              <a:rPr lang="en-GB" smtClean="0"/>
              <a:pPr/>
              <a:t>3 October, 2019</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1E9B32-15C2-4A04-917F-33FA05578BCF}" type="slidenum">
              <a:rPr lang="en-GB" smtClean="0"/>
              <a:pPr/>
              <a:t>14</a:t>
            </a:fld>
            <a:endParaRPr lang="en-GB" dirty="0"/>
          </a:p>
        </p:txBody>
      </p:sp>
      <p:sp>
        <p:nvSpPr>
          <p:cNvPr id="11" name="Rectangle 10"/>
          <p:cNvSpPr/>
          <p:nvPr/>
        </p:nvSpPr>
        <p:spPr>
          <a:xfrm>
            <a:off x="-216575" y="4970286"/>
            <a:ext cx="12645189" cy="461665"/>
          </a:xfrm>
          <a:prstGeom prst="rect">
            <a:avLst/>
          </a:prstGeom>
        </p:spPr>
        <p:txBody>
          <a:bodyPr wrap="square">
            <a:spAutoFit/>
          </a:bodyPr>
          <a:lstStyle/>
          <a:p>
            <a:pPr algn="ctr"/>
            <a:r>
              <a:rPr lang="en-US" sz="2400" b="1" dirty="0" smtClean="0">
                <a:solidFill>
                  <a:srgbClr val="092D5D"/>
                </a:solidFill>
              </a:rPr>
              <a:t>*be </a:t>
            </a:r>
            <a:r>
              <a:rPr lang="en-US" sz="2400" b="1" dirty="0">
                <a:solidFill>
                  <a:srgbClr val="092D5D"/>
                </a:solidFill>
              </a:rPr>
              <a:t>aware of some A </a:t>
            </a:r>
            <a:r>
              <a:rPr lang="en-US" sz="2400" b="1" dirty="0" smtClean="0">
                <a:solidFill>
                  <a:srgbClr val="092D5D"/>
                </a:solidFill>
              </a:rPr>
              <a:t>Level </a:t>
            </a:r>
            <a:r>
              <a:rPr lang="en-US" sz="2400" b="1" dirty="0">
                <a:solidFill>
                  <a:srgbClr val="092D5D"/>
                </a:solidFill>
              </a:rPr>
              <a:t>timetable restrictions</a:t>
            </a:r>
          </a:p>
        </p:txBody>
      </p:sp>
      <p:graphicFrame>
        <p:nvGraphicFramePr>
          <p:cNvPr id="12" name="Diagram 11"/>
          <p:cNvGraphicFramePr/>
          <p:nvPr>
            <p:extLst>
              <p:ext uri="{D42A27DB-BD31-4B8C-83A1-F6EECF244321}">
                <p14:modId xmlns:p14="http://schemas.microsoft.com/office/powerpoint/2010/main" val="3234530024"/>
              </p:ext>
            </p:extLst>
          </p:nvPr>
        </p:nvGraphicFramePr>
        <p:xfrm>
          <a:off x="1526672" y="-312820"/>
          <a:ext cx="9145649" cy="6376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592726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C3AB3E-D3D9-4794-8F05-9D7B954BB7D6}" type="datetime3">
              <a:rPr lang="en-GB" smtClean="0"/>
              <a:pPr/>
              <a:t>3 October, 2019</a:t>
            </a:fld>
            <a:endParaRPr lang="en-GB" dirty="0"/>
          </a:p>
        </p:txBody>
      </p:sp>
      <p:sp>
        <p:nvSpPr>
          <p:cNvPr id="6" name="Slide Number Placeholder 5"/>
          <p:cNvSpPr>
            <a:spLocks noGrp="1"/>
          </p:cNvSpPr>
          <p:nvPr>
            <p:ph type="sldNum" sz="quarter" idx="12"/>
          </p:nvPr>
        </p:nvSpPr>
        <p:spPr/>
        <p:txBody>
          <a:bodyPr/>
          <a:lstStyle/>
          <a:p>
            <a:fld id="{0B1E9B32-15C2-4A04-917F-33FA05578BCF}" type="slidenum">
              <a:rPr lang="en-GB" smtClean="0"/>
              <a:pPr/>
              <a:t>15</a:t>
            </a:fld>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11" y="209103"/>
            <a:ext cx="5397037" cy="2564397"/>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7694" y="3321050"/>
            <a:ext cx="2267931" cy="2315957"/>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548" y="2672069"/>
            <a:ext cx="1795961" cy="2869245"/>
          </a:xfrm>
          <a:prstGeom prst="rect">
            <a:avLst/>
          </a:prstGeom>
        </p:spPr>
      </p:pic>
      <p:grpSp>
        <p:nvGrpSpPr>
          <p:cNvPr id="5" name="Group 4"/>
          <p:cNvGrpSpPr/>
          <p:nvPr/>
        </p:nvGrpSpPr>
        <p:grpSpPr>
          <a:xfrm>
            <a:off x="7738315" y="209103"/>
            <a:ext cx="3725873" cy="3725873"/>
            <a:chOff x="7496712" y="323804"/>
            <a:chExt cx="2801730" cy="2801730"/>
          </a:xfrm>
        </p:grpSpPr>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96712" y="323804"/>
              <a:ext cx="2801730" cy="2801730"/>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8285" y="2636459"/>
              <a:ext cx="599554" cy="274082"/>
            </a:xfrm>
            <a:prstGeom prst="rect">
              <a:avLst/>
            </a:prstGeom>
          </p:spPr>
        </p:pic>
      </p:grpSp>
    </p:spTree>
    <p:extLst>
      <p:ext uri="{BB962C8B-B14F-4D97-AF65-F5344CB8AC3E}">
        <p14:creationId xmlns:p14="http://schemas.microsoft.com/office/powerpoint/2010/main" val="2180636566"/>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62789" y="7312025"/>
            <a:ext cx="10515600" cy="4351338"/>
          </a:xfrm>
        </p:spPr>
        <p:txBody>
          <a:bodyPr/>
          <a:lstStyle/>
          <a:p>
            <a:pPr marL="571500" indent="-571500"/>
            <a:r>
              <a:rPr lang="en-GB" sz="2000" dirty="0" smtClean="0"/>
              <a:t>Apprenticeships provide the opportunity to train whilst employed, based on the subjects area and type of work will depend upon whether you train in the workplace or have day release attendance at college </a:t>
            </a:r>
          </a:p>
          <a:p>
            <a:pPr marL="571500" indent="-571500"/>
            <a:r>
              <a:rPr lang="en-GB" sz="2000" dirty="0" smtClean="0"/>
              <a:t>To </a:t>
            </a:r>
            <a:r>
              <a:rPr lang="en-GB" sz="2000" dirty="0"/>
              <a:t>be an apprentice you have to have an employer with a contract of employment</a:t>
            </a:r>
          </a:p>
          <a:p>
            <a:pPr marL="571500" indent="-571500"/>
            <a:r>
              <a:rPr lang="en-GB" sz="2000" dirty="0"/>
              <a:t>If you haven't got an employer but want to be an apprentice- full time study allows you to be recommended by staff to employers and transfer to an apprenticeship in year or as your next level for progression.</a:t>
            </a:r>
          </a:p>
          <a:p>
            <a:pPr marL="571500" indent="-571500"/>
            <a:r>
              <a:rPr lang="en-GB" sz="2000" dirty="0"/>
              <a:t>Apprenticeship vacancies are advertised on </a:t>
            </a:r>
            <a:r>
              <a:rPr lang="en-GB" sz="2000" dirty="0" smtClean="0"/>
              <a:t>NAS in the press and on company websites</a:t>
            </a:r>
            <a:endParaRPr lang="en-GB" sz="2000" dirty="0"/>
          </a:p>
          <a:p>
            <a:pPr marL="571500" indent="-571500"/>
            <a:endParaRPr lang="en-GB"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 r="2135"/>
          <a:stretch/>
        </p:blipFill>
        <p:spPr>
          <a:xfrm>
            <a:off x="191751" y="110875"/>
            <a:ext cx="4332624" cy="1531462"/>
          </a:xfrm>
          <a:prstGeom prst="rect">
            <a:avLst/>
          </a:prstGeom>
        </p:spPr>
      </p:pic>
      <p:grpSp>
        <p:nvGrpSpPr>
          <p:cNvPr id="12" name="Group 11"/>
          <p:cNvGrpSpPr/>
          <p:nvPr/>
        </p:nvGrpSpPr>
        <p:grpSpPr>
          <a:xfrm>
            <a:off x="1580172" y="1810708"/>
            <a:ext cx="3429000" cy="1402339"/>
            <a:chOff x="1062789" y="3806580"/>
            <a:chExt cx="3429000" cy="1402339"/>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2789" y="3806580"/>
              <a:ext cx="1389553" cy="1389553"/>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5214" y="3806580"/>
              <a:ext cx="1516575" cy="1376292"/>
            </a:xfrm>
            <a:prstGeom prst="rect">
              <a:avLst/>
            </a:prstGeom>
          </p:spPr>
        </p:pic>
        <p:sp>
          <p:nvSpPr>
            <p:cNvPr id="9" name="TextBox 8"/>
            <p:cNvSpPr txBox="1"/>
            <p:nvPr/>
          </p:nvSpPr>
          <p:spPr>
            <a:xfrm>
              <a:off x="2500468" y="4193256"/>
              <a:ext cx="522872" cy="1015663"/>
            </a:xfrm>
            <a:prstGeom prst="rect">
              <a:avLst/>
            </a:prstGeom>
            <a:noFill/>
          </p:spPr>
          <p:txBody>
            <a:bodyPr wrap="square" rtlCol="0">
              <a:spAutoFit/>
            </a:bodyPr>
            <a:lstStyle/>
            <a:p>
              <a:r>
                <a:rPr lang="en-GB" sz="6000" b="1" dirty="0" smtClean="0"/>
                <a:t>+</a:t>
              </a:r>
              <a:endParaRPr lang="en-GB" b="1" dirty="0"/>
            </a:p>
          </p:txBody>
        </p:sp>
      </p:grpSp>
      <p:grpSp>
        <p:nvGrpSpPr>
          <p:cNvPr id="13" name="Group 12"/>
          <p:cNvGrpSpPr/>
          <p:nvPr/>
        </p:nvGrpSpPr>
        <p:grpSpPr>
          <a:xfrm>
            <a:off x="1317291" y="3947684"/>
            <a:ext cx="3934816" cy="1931636"/>
            <a:chOff x="880775" y="1808069"/>
            <a:chExt cx="3934816" cy="1931636"/>
          </a:xfrm>
        </p:grpSpPr>
        <p:pic>
          <p:nvPicPr>
            <p:cNvPr id="2" name="Picture 1"/>
            <p:cNvPicPr>
              <a:picLocks noChangeAspect="1"/>
            </p:cNvPicPr>
            <p:nvPr/>
          </p:nvPicPr>
          <p:blipFill>
            <a:blip r:embed="rId5"/>
            <a:stretch>
              <a:fillRect/>
            </a:stretch>
          </p:blipFill>
          <p:spPr>
            <a:xfrm>
              <a:off x="2651411" y="2077364"/>
              <a:ext cx="2164180" cy="166234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775" y="1808069"/>
              <a:ext cx="1881129" cy="1881129"/>
            </a:xfrm>
            <a:prstGeom prst="rect">
              <a:avLst/>
            </a:prstGeom>
          </p:spPr>
        </p:pic>
        <p:sp>
          <p:nvSpPr>
            <p:cNvPr id="11" name="TextBox 10"/>
            <p:cNvSpPr txBox="1"/>
            <p:nvPr/>
          </p:nvSpPr>
          <p:spPr>
            <a:xfrm>
              <a:off x="2239032" y="2027804"/>
              <a:ext cx="522872" cy="1015663"/>
            </a:xfrm>
            <a:prstGeom prst="rect">
              <a:avLst/>
            </a:prstGeom>
            <a:noFill/>
          </p:spPr>
          <p:txBody>
            <a:bodyPr wrap="square" rtlCol="0">
              <a:spAutoFit/>
            </a:bodyPr>
            <a:lstStyle/>
            <a:p>
              <a:r>
                <a:rPr lang="en-GB" sz="6000" b="1" dirty="0" smtClean="0"/>
                <a:t>+</a:t>
              </a:r>
              <a:endParaRPr lang="en-GB" b="1" dirty="0"/>
            </a:p>
          </p:txBody>
        </p:sp>
      </p:grpSp>
      <p:sp>
        <p:nvSpPr>
          <p:cNvPr id="15" name="TextBox 14"/>
          <p:cNvSpPr txBox="1"/>
          <p:nvPr/>
        </p:nvSpPr>
        <p:spPr>
          <a:xfrm>
            <a:off x="934451" y="3528505"/>
            <a:ext cx="4792579" cy="646331"/>
          </a:xfrm>
          <a:prstGeom prst="rect">
            <a:avLst/>
          </a:prstGeom>
          <a:noFill/>
        </p:spPr>
        <p:txBody>
          <a:bodyPr wrap="square" rtlCol="0">
            <a:spAutoFit/>
          </a:bodyPr>
          <a:lstStyle/>
          <a:p>
            <a:pPr algn="ctr"/>
            <a:r>
              <a:rPr lang="en-GB" dirty="0" smtClean="0"/>
              <a:t>Based </a:t>
            </a:r>
            <a:r>
              <a:rPr lang="en-GB" dirty="0"/>
              <a:t>i</a:t>
            </a:r>
            <a:r>
              <a:rPr lang="en-GB" dirty="0" smtClean="0"/>
              <a:t>n the workplace, possible day release to College</a:t>
            </a:r>
            <a:endParaRPr lang="en-GB" dirty="0"/>
          </a:p>
        </p:txBody>
      </p:sp>
      <p:pic>
        <p:nvPicPr>
          <p:cNvPr id="16" name="Picture 15"/>
          <p:cNvPicPr>
            <a:picLocks noChangeAspect="1"/>
          </p:cNvPicPr>
          <p:nvPr/>
        </p:nvPicPr>
        <p:blipFill rotWithShape="1">
          <a:blip r:embed="rId7" cstate="print">
            <a:biLevel thresh="75000"/>
            <a:extLst>
              <a:ext uri="{28A0092B-C50C-407E-A947-70E740481C1C}">
                <a14:useLocalDpi xmlns:a14="http://schemas.microsoft.com/office/drawing/2010/main" val="0"/>
              </a:ext>
            </a:extLst>
          </a:blip>
          <a:srcRect l="21378" t="21106" r="22809" b="26658"/>
          <a:stretch/>
        </p:blipFill>
        <p:spPr>
          <a:xfrm>
            <a:off x="7028638" y="753306"/>
            <a:ext cx="1656821" cy="1550615"/>
          </a:xfrm>
          <a:prstGeom prst="rect">
            <a:avLst/>
          </a:prstGeom>
        </p:spPr>
      </p:pic>
      <p:sp>
        <p:nvSpPr>
          <p:cNvPr id="17" name="TextBox 16"/>
          <p:cNvSpPr txBox="1"/>
          <p:nvPr/>
        </p:nvSpPr>
        <p:spPr>
          <a:xfrm>
            <a:off x="7028638" y="344031"/>
            <a:ext cx="3797969" cy="369332"/>
          </a:xfrm>
          <a:prstGeom prst="rect">
            <a:avLst/>
          </a:prstGeom>
          <a:noFill/>
        </p:spPr>
        <p:txBody>
          <a:bodyPr wrap="square" rtlCol="0">
            <a:spAutoFit/>
          </a:bodyPr>
          <a:lstStyle/>
          <a:p>
            <a:pPr algn="ctr"/>
            <a:r>
              <a:rPr lang="en-GB" dirty="0" smtClean="0"/>
              <a:t>You need an employer and a contract</a:t>
            </a:r>
            <a:endParaRPr lang="en-GB" dirty="0"/>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352548" y="760616"/>
            <a:ext cx="1474060" cy="1474060"/>
          </a:xfrm>
          <a:prstGeom prst="rect">
            <a:avLst/>
          </a:prstGeom>
        </p:spPr>
      </p:pic>
      <p:sp>
        <p:nvSpPr>
          <p:cNvPr id="19" name="TextBox 18"/>
          <p:cNvSpPr txBox="1"/>
          <p:nvPr/>
        </p:nvSpPr>
        <p:spPr>
          <a:xfrm>
            <a:off x="8733585" y="976747"/>
            <a:ext cx="522872" cy="1015663"/>
          </a:xfrm>
          <a:prstGeom prst="rect">
            <a:avLst/>
          </a:prstGeom>
          <a:noFill/>
        </p:spPr>
        <p:txBody>
          <a:bodyPr wrap="square" rtlCol="0">
            <a:spAutoFit/>
          </a:bodyPr>
          <a:lstStyle/>
          <a:p>
            <a:r>
              <a:rPr lang="en-GB" sz="6000" b="1" dirty="0" smtClean="0"/>
              <a:t>+</a:t>
            </a:r>
            <a:endParaRPr lang="en-GB" b="1" dirty="0"/>
          </a:p>
        </p:txBody>
      </p:sp>
      <p:sp>
        <p:nvSpPr>
          <p:cNvPr id="21" name="TextBox 20"/>
          <p:cNvSpPr txBox="1"/>
          <p:nvPr/>
        </p:nvSpPr>
        <p:spPr>
          <a:xfrm>
            <a:off x="6203577" y="2652950"/>
            <a:ext cx="5282569" cy="646331"/>
          </a:xfrm>
          <a:prstGeom prst="rect">
            <a:avLst/>
          </a:prstGeom>
          <a:noFill/>
        </p:spPr>
        <p:txBody>
          <a:bodyPr wrap="square" rtlCol="0">
            <a:spAutoFit/>
          </a:bodyPr>
          <a:lstStyle/>
          <a:p>
            <a:pPr algn="ctr"/>
            <a:r>
              <a:rPr lang="en-GB" dirty="0" smtClean="0"/>
              <a:t>Can’t find an employer? </a:t>
            </a:r>
          </a:p>
          <a:p>
            <a:pPr algn="ctr"/>
            <a:r>
              <a:rPr lang="en-GB" dirty="0" smtClean="0"/>
              <a:t>Start on a Full-time course with us and transfer later.</a:t>
            </a:r>
            <a:endParaRPr lang="en-GB" dirty="0"/>
          </a:p>
        </p:txBody>
      </p:sp>
      <p:grpSp>
        <p:nvGrpSpPr>
          <p:cNvPr id="23" name="Group 22"/>
          <p:cNvGrpSpPr/>
          <p:nvPr/>
        </p:nvGrpSpPr>
        <p:grpSpPr>
          <a:xfrm>
            <a:off x="5775159" y="3419195"/>
            <a:ext cx="2043563" cy="1470374"/>
            <a:chOff x="5951621" y="4409795"/>
            <a:chExt cx="2043563" cy="1470374"/>
          </a:xfrm>
        </p:grpSpPr>
        <p:pic>
          <p:nvPicPr>
            <p:cNvPr id="20" name="Picture 19"/>
            <p:cNvPicPr>
              <a:picLocks noChangeAspect="1"/>
            </p:cNvPicPr>
            <p:nvPr/>
          </p:nvPicPr>
          <p:blipFill>
            <a:blip r:embed="rId9">
              <a:biLevel thresh="75000"/>
            </a:blip>
            <a:stretch>
              <a:fillRect/>
            </a:stretch>
          </p:blipFill>
          <p:spPr>
            <a:xfrm>
              <a:off x="6474967" y="4409795"/>
              <a:ext cx="1520217" cy="1470374"/>
            </a:xfrm>
            <a:prstGeom prst="rect">
              <a:avLst/>
            </a:prstGeom>
          </p:spPr>
        </p:pic>
        <p:sp>
          <p:nvSpPr>
            <p:cNvPr id="22" name="Rectangle 21"/>
            <p:cNvSpPr/>
            <p:nvPr/>
          </p:nvSpPr>
          <p:spPr>
            <a:xfrm>
              <a:off x="5951621" y="4620793"/>
              <a:ext cx="625642" cy="700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4" name="Picture 2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26150" y="3299281"/>
            <a:ext cx="1675775" cy="1675775"/>
          </a:xfrm>
          <a:prstGeom prst="rect">
            <a:avLst/>
          </a:prstGeom>
        </p:spPr>
      </p:pic>
      <p:pic>
        <p:nvPicPr>
          <p:cNvPr id="25" name="Picture 2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81465" y="3859548"/>
            <a:ext cx="1074831" cy="1074831"/>
          </a:xfrm>
          <a:prstGeom prst="rect">
            <a:avLst/>
          </a:prstGeom>
        </p:spPr>
      </p:pic>
      <p:sp>
        <p:nvSpPr>
          <p:cNvPr id="27" name="TextBox 26"/>
          <p:cNvSpPr txBox="1"/>
          <p:nvPr/>
        </p:nvSpPr>
        <p:spPr>
          <a:xfrm>
            <a:off x="7637496" y="3918716"/>
            <a:ext cx="522872" cy="1015663"/>
          </a:xfrm>
          <a:prstGeom prst="rect">
            <a:avLst/>
          </a:prstGeom>
          <a:noFill/>
        </p:spPr>
        <p:txBody>
          <a:bodyPr wrap="square" rtlCol="0">
            <a:spAutoFit/>
          </a:bodyPr>
          <a:lstStyle/>
          <a:p>
            <a:r>
              <a:rPr lang="en-GB" sz="6000" b="1" dirty="0" smtClean="0"/>
              <a:t>+</a:t>
            </a:r>
            <a:endParaRPr lang="en-GB" b="1" dirty="0"/>
          </a:p>
        </p:txBody>
      </p:sp>
      <p:sp>
        <p:nvSpPr>
          <p:cNvPr id="28" name="TextBox 27"/>
          <p:cNvSpPr txBox="1"/>
          <p:nvPr/>
        </p:nvSpPr>
        <p:spPr>
          <a:xfrm>
            <a:off x="9192419" y="3840122"/>
            <a:ext cx="522872" cy="1015663"/>
          </a:xfrm>
          <a:prstGeom prst="rect">
            <a:avLst/>
          </a:prstGeom>
          <a:noFill/>
        </p:spPr>
        <p:txBody>
          <a:bodyPr wrap="square" rtlCol="0">
            <a:spAutoFit/>
          </a:bodyPr>
          <a:lstStyle/>
          <a:p>
            <a:r>
              <a:rPr lang="en-GB" sz="6000" b="1" dirty="0" smtClean="0"/>
              <a:t>=</a:t>
            </a:r>
            <a:endParaRPr lang="en-GB" b="1" dirty="0"/>
          </a:p>
        </p:txBody>
      </p:sp>
      <p:sp>
        <p:nvSpPr>
          <p:cNvPr id="14" name="TextBox 13"/>
          <p:cNvSpPr txBox="1"/>
          <p:nvPr/>
        </p:nvSpPr>
        <p:spPr>
          <a:xfrm>
            <a:off x="1454005" y="1366987"/>
            <a:ext cx="3797969" cy="369332"/>
          </a:xfrm>
          <a:prstGeom prst="rect">
            <a:avLst/>
          </a:prstGeom>
          <a:noFill/>
        </p:spPr>
        <p:txBody>
          <a:bodyPr wrap="square" rtlCol="0">
            <a:spAutoFit/>
          </a:bodyPr>
          <a:lstStyle/>
          <a:p>
            <a:pPr algn="ctr"/>
            <a:r>
              <a:rPr lang="en-GB" dirty="0" smtClean="0"/>
              <a:t>Earn while you Learn</a:t>
            </a:r>
            <a:endParaRPr lang="en-GB" dirty="0"/>
          </a:p>
        </p:txBody>
      </p:sp>
    </p:spTree>
    <p:extLst>
      <p:ext uri="{BB962C8B-B14F-4D97-AF65-F5344CB8AC3E}">
        <p14:creationId xmlns:p14="http://schemas.microsoft.com/office/powerpoint/2010/main" val="2337928128"/>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59887" y="-22060"/>
            <a:ext cx="5911403" cy="6986528"/>
          </a:xfrm>
          <a:prstGeom prst="rect">
            <a:avLst/>
          </a:prstGeom>
          <a:noFill/>
        </p:spPr>
        <p:txBody>
          <a:bodyPr wrap="square" rtlCol="0">
            <a:spAutoFit/>
          </a:bodyPr>
          <a:lstStyle/>
          <a:p>
            <a:pPr algn="ctr"/>
            <a:endParaRPr lang="en-GB" sz="3200" b="1" dirty="0" smtClean="0">
              <a:solidFill>
                <a:schemeClr val="bg1"/>
              </a:solidFill>
            </a:endParaRPr>
          </a:p>
          <a:p>
            <a:pPr algn="ctr"/>
            <a:endParaRPr lang="en-GB" sz="3200" b="1" dirty="0" smtClean="0">
              <a:solidFill>
                <a:srgbClr val="002060"/>
              </a:solidFill>
            </a:endParaRPr>
          </a:p>
          <a:p>
            <a:pPr algn="ctr"/>
            <a:endParaRPr lang="en-GB" sz="3200" b="1" dirty="0" smtClean="0">
              <a:solidFill>
                <a:srgbClr val="002060"/>
              </a:solidFill>
            </a:endParaRPr>
          </a:p>
          <a:p>
            <a:pPr algn="ctr"/>
            <a:r>
              <a:rPr lang="en-GB" sz="3200" b="1" dirty="0" smtClean="0">
                <a:solidFill>
                  <a:srgbClr val="002060"/>
                </a:solidFill>
              </a:rPr>
              <a:t>Search ‘Apprentices gov.uk’ to find apprenticeship opportunities</a:t>
            </a:r>
          </a:p>
          <a:p>
            <a:pPr algn="ctr"/>
            <a:endParaRPr lang="en-GB" sz="3200" dirty="0">
              <a:solidFill>
                <a:srgbClr val="002060"/>
              </a:solidFill>
            </a:endParaRPr>
          </a:p>
          <a:p>
            <a:pPr algn="ctr"/>
            <a:r>
              <a:rPr lang="en-GB" sz="3200" dirty="0" smtClean="0">
                <a:solidFill>
                  <a:srgbClr val="002060"/>
                </a:solidFill>
              </a:rPr>
              <a:t>Search by </a:t>
            </a:r>
            <a:r>
              <a:rPr lang="en-GB" sz="3200" b="1" dirty="0" smtClean="0">
                <a:solidFill>
                  <a:srgbClr val="002060"/>
                </a:solidFill>
              </a:rPr>
              <a:t>location</a:t>
            </a:r>
            <a:r>
              <a:rPr lang="en-GB" sz="3200" dirty="0">
                <a:solidFill>
                  <a:srgbClr val="002060"/>
                </a:solidFill>
              </a:rPr>
              <a:t> </a:t>
            </a:r>
            <a:r>
              <a:rPr lang="en-GB" sz="3200" dirty="0" smtClean="0">
                <a:solidFill>
                  <a:srgbClr val="002060"/>
                </a:solidFill>
              </a:rPr>
              <a:t>and </a:t>
            </a:r>
            <a:r>
              <a:rPr lang="en-GB" sz="3200" b="1" dirty="0" smtClean="0">
                <a:solidFill>
                  <a:srgbClr val="002060"/>
                </a:solidFill>
              </a:rPr>
              <a:t>job type </a:t>
            </a:r>
            <a:r>
              <a:rPr lang="en-GB" sz="3200" dirty="0" smtClean="0">
                <a:solidFill>
                  <a:srgbClr val="002060"/>
                </a:solidFill>
              </a:rPr>
              <a:t>to get the Apprenticeship that’s right for you.</a:t>
            </a:r>
          </a:p>
          <a:p>
            <a:pPr algn="r"/>
            <a:endParaRPr lang="en-GB" sz="3200" dirty="0">
              <a:solidFill>
                <a:srgbClr val="002060"/>
              </a:solidFill>
            </a:endParaRPr>
          </a:p>
          <a:p>
            <a:pPr algn="r"/>
            <a:endParaRPr lang="en-GB" sz="3200" dirty="0" smtClean="0">
              <a:solidFill>
                <a:srgbClr val="002060"/>
              </a:solidFill>
            </a:endParaRPr>
          </a:p>
          <a:p>
            <a:pPr algn="r"/>
            <a:endParaRPr lang="en-GB" sz="3200" dirty="0" smtClean="0">
              <a:solidFill>
                <a:schemeClr val="bg1"/>
              </a:solidFill>
            </a:endParaRPr>
          </a:p>
          <a:p>
            <a:pPr algn="r"/>
            <a:endParaRPr lang="en-GB" sz="3200" dirty="0" smtClean="0">
              <a:solidFill>
                <a:schemeClr val="bg1"/>
              </a:solidFill>
            </a:endParaRPr>
          </a:p>
          <a:p>
            <a:pPr algn="r"/>
            <a:endParaRPr lang="en-GB" sz="3200" dirty="0">
              <a:solidFill>
                <a:schemeClr val="bg1"/>
              </a:solidFill>
            </a:endParaRPr>
          </a:p>
        </p:txBody>
      </p:sp>
      <p:pic>
        <p:nvPicPr>
          <p:cNvPr id="4" name="Picture 3"/>
          <p:cNvPicPr>
            <a:picLocks noChangeAspect="1"/>
          </p:cNvPicPr>
          <p:nvPr/>
        </p:nvPicPr>
        <p:blipFill>
          <a:blip r:embed="rId2"/>
          <a:stretch>
            <a:fillRect/>
          </a:stretch>
        </p:blipFill>
        <p:spPr>
          <a:xfrm>
            <a:off x="259724" y="654676"/>
            <a:ext cx="5181600" cy="4724400"/>
          </a:xfrm>
          <a:prstGeom prst="rect">
            <a:avLst/>
          </a:prstGeom>
          <a:ln w="38100">
            <a:solidFill>
              <a:srgbClr val="58126A"/>
            </a:solidFill>
          </a:ln>
        </p:spPr>
      </p:pic>
    </p:spTree>
    <p:extLst>
      <p:ext uri="{BB962C8B-B14F-4D97-AF65-F5344CB8AC3E}">
        <p14:creationId xmlns:p14="http://schemas.microsoft.com/office/powerpoint/2010/main" val="1967681028"/>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165558"/>
            <a:ext cx="12192000" cy="16924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72716" y="281593"/>
            <a:ext cx="11919284" cy="715775"/>
          </a:xfrm>
        </p:spPr>
        <p:txBody>
          <a:bodyPr>
            <a:normAutofit fontScale="90000"/>
          </a:bodyPr>
          <a:lstStyle/>
          <a:p>
            <a:r>
              <a:rPr lang="en-GB" sz="3200" dirty="0" smtClean="0">
                <a:solidFill>
                  <a:srgbClr val="002060"/>
                </a:solidFill>
              </a:rPr>
              <a:t/>
            </a:r>
            <a:br>
              <a:rPr lang="en-GB" sz="3200" dirty="0" smtClean="0">
                <a:solidFill>
                  <a:srgbClr val="002060"/>
                </a:solidFill>
              </a:rPr>
            </a:br>
            <a:r>
              <a:rPr lang="en-GB" sz="3200" dirty="0" smtClean="0">
                <a:solidFill>
                  <a:srgbClr val="002060"/>
                </a:solidFill>
              </a:rPr>
              <a:t>Search </a:t>
            </a:r>
            <a:r>
              <a:rPr lang="en-GB" sz="3200" dirty="0">
                <a:solidFill>
                  <a:srgbClr val="002060"/>
                </a:solidFill>
              </a:rPr>
              <a:t>by </a:t>
            </a:r>
            <a:r>
              <a:rPr lang="en-GB" sz="3200" b="1" dirty="0">
                <a:solidFill>
                  <a:srgbClr val="002060"/>
                </a:solidFill>
              </a:rPr>
              <a:t>location</a:t>
            </a:r>
            <a:r>
              <a:rPr lang="en-GB" sz="3200" dirty="0">
                <a:solidFill>
                  <a:srgbClr val="002060"/>
                </a:solidFill>
              </a:rPr>
              <a:t> and </a:t>
            </a:r>
            <a:r>
              <a:rPr lang="en-GB" sz="3200" b="1" dirty="0">
                <a:solidFill>
                  <a:srgbClr val="002060"/>
                </a:solidFill>
              </a:rPr>
              <a:t>job type </a:t>
            </a:r>
            <a:r>
              <a:rPr lang="en-GB" sz="3200" dirty="0">
                <a:solidFill>
                  <a:srgbClr val="002060"/>
                </a:solidFill>
              </a:rPr>
              <a:t>to get the Apprenticeship that’s right for </a:t>
            </a:r>
            <a:r>
              <a:rPr lang="en-GB" sz="3200" dirty="0" smtClean="0">
                <a:solidFill>
                  <a:srgbClr val="002060"/>
                </a:solidFill>
              </a:rPr>
              <a:t>you …</a:t>
            </a:r>
            <a:r>
              <a:rPr lang="en-GB" sz="3200" dirty="0">
                <a:solidFill>
                  <a:srgbClr val="002060"/>
                </a:solidFill>
              </a:rPr>
              <a:t/>
            </a:r>
            <a:br>
              <a:rPr lang="en-GB" sz="3200" dirty="0">
                <a:solidFill>
                  <a:srgbClr val="002060"/>
                </a:solidFill>
              </a:rPr>
            </a:br>
            <a:endParaRPr lang="en-GB" sz="3200" b="1" cap="all" dirty="0">
              <a:solidFill>
                <a:srgbClr val="FF0000"/>
              </a:solidFill>
            </a:endParaRPr>
          </a:p>
        </p:txBody>
      </p:sp>
      <p:sp>
        <p:nvSpPr>
          <p:cNvPr id="6" name="TextBox 5"/>
          <p:cNvSpPr txBox="1"/>
          <p:nvPr/>
        </p:nvSpPr>
        <p:spPr>
          <a:xfrm>
            <a:off x="6824323" y="1213059"/>
            <a:ext cx="4292856" cy="4893647"/>
          </a:xfrm>
          <a:prstGeom prst="rect">
            <a:avLst/>
          </a:prstGeom>
          <a:ln w="38100">
            <a:solidFill>
              <a:srgbClr val="58126A"/>
            </a:solidFill>
          </a:ln>
        </p:spPr>
        <p:txBody>
          <a:bodyPr wrap="square" rtlCol="0">
            <a:spAutoFit/>
          </a:bodyPr>
          <a:lstStyle/>
          <a:p>
            <a:pPr algn="ctr"/>
            <a:r>
              <a:rPr lang="en-GB" sz="2400" b="1" dirty="0" smtClean="0">
                <a:solidFill>
                  <a:schemeClr val="tx2"/>
                </a:solidFill>
              </a:rPr>
              <a:t>68 </a:t>
            </a:r>
            <a:r>
              <a:rPr lang="en-GB" sz="2400" b="1" dirty="0">
                <a:solidFill>
                  <a:schemeClr val="tx2"/>
                </a:solidFill>
              </a:rPr>
              <a:t>Apprenticeships within </a:t>
            </a:r>
          </a:p>
          <a:p>
            <a:pPr algn="ctr"/>
            <a:r>
              <a:rPr lang="en-GB" sz="2400" b="1" dirty="0" smtClean="0">
                <a:solidFill>
                  <a:schemeClr val="tx2"/>
                </a:solidFill>
              </a:rPr>
              <a:t>15 </a:t>
            </a:r>
            <a:r>
              <a:rPr lang="en-GB" sz="2400" b="1" dirty="0">
                <a:solidFill>
                  <a:schemeClr val="tx2"/>
                </a:solidFill>
              </a:rPr>
              <a:t>miles of </a:t>
            </a:r>
            <a:r>
              <a:rPr lang="en-GB" sz="2400" b="1" dirty="0" smtClean="0">
                <a:solidFill>
                  <a:schemeClr val="tx2"/>
                </a:solidFill>
              </a:rPr>
              <a:t>SY2</a:t>
            </a:r>
          </a:p>
          <a:p>
            <a:pPr algn="ctr"/>
            <a:endParaRPr lang="en-GB" sz="2400" b="1" dirty="0">
              <a:solidFill>
                <a:schemeClr val="tx2"/>
              </a:solidFill>
            </a:endParaRPr>
          </a:p>
          <a:p>
            <a:pPr algn="ctr"/>
            <a:r>
              <a:rPr lang="en-GB" sz="2000" dirty="0" smtClean="0">
                <a:solidFill>
                  <a:schemeClr val="tx2"/>
                </a:solidFill>
              </a:rPr>
              <a:t>Hairdressing</a:t>
            </a:r>
          </a:p>
          <a:p>
            <a:pPr algn="ctr"/>
            <a:r>
              <a:rPr lang="en-GB" sz="2000" dirty="0" smtClean="0">
                <a:solidFill>
                  <a:schemeClr val="tx2"/>
                </a:solidFill>
              </a:rPr>
              <a:t>Motor Vehicle</a:t>
            </a:r>
          </a:p>
          <a:p>
            <a:pPr algn="ctr"/>
            <a:r>
              <a:rPr lang="en-GB" sz="2000" dirty="0" smtClean="0">
                <a:solidFill>
                  <a:schemeClr val="tx2"/>
                </a:solidFill>
              </a:rPr>
              <a:t>Warehouse</a:t>
            </a:r>
          </a:p>
          <a:p>
            <a:pPr algn="ctr"/>
            <a:r>
              <a:rPr lang="en-GB" sz="2000" dirty="0" smtClean="0">
                <a:solidFill>
                  <a:schemeClr val="tx2"/>
                </a:solidFill>
              </a:rPr>
              <a:t>Dental Nurse</a:t>
            </a:r>
          </a:p>
          <a:p>
            <a:pPr algn="ctr"/>
            <a:r>
              <a:rPr lang="en-GB" sz="2000" dirty="0" smtClean="0">
                <a:solidFill>
                  <a:schemeClr val="tx2"/>
                </a:solidFill>
              </a:rPr>
              <a:t>Optical Assistant</a:t>
            </a:r>
          </a:p>
          <a:p>
            <a:pPr algn="ctr"/>
            <a:r>
              <a:rPr lang="en-GB" sz="2000" dirty="0" smtClean="0">
                <a:solidFill>
                  <a:schemeClr val="tx2"/>
                </a:solidFill>
              </a:rPr>
              <a:t>Business Admin</a:t>
            </a:r>
          </a:p>
          <a:p>
            <a:pPr algn="ctr"/>
            <a:r>
              <a:rPr lang="en-GB" sz="2000" dirty="0" smtClean="0">
                <a:solidFill>
                  <a:schemeClr val="tx2"/>
                </a:solidFill>
              </a:rPr>
              <a:t>Engineering</a:t>
            </a:r>
          </a:p>
          <a:p>
            <a:pPr algn="ctr"/>
            <a:r>
              <a:rPr lang="en-GB" sz="2000" dirty="0" smtClean="0">
                <a:solidFill>
                  <a:schemeClr val="tx2"/>
                </a:solidFill>
              </a:rPr>
              <a:t>Network Rail</a:t>
            </a:r>
          </a:p>
          <a:p>
            <a:pPr algn="ctr"/>
            <a:r>
              <a:rPr lang="en-GB" sz="2000" dirty="0" smtClean="0">
                <a:solidFill>
                  <a:schemeClr val="tx2"/>
                </a:solidFill>
              </a:rPr>
              <a:t>Pharmacy</a:t>
            </a:r>
          </a:p>
          <a:p>
            <a:pPr algn="ctr"/>
            <a:r>
              <a:rPr lang="en-GB" sz="2000" dirty="0" smtClean="0">
                <a:solidFill>
                  <a:schemeClr val="tx2"/>
                </a:solidFill>
              </a:rPr>
              <a:t>Customer Service</a:t>
            </a:r>
            <a:endParaRPr lang="en-GB" sz="2000" dirty="0">
              <a:solidFill>
                <a:schemeClr val="tx2"/>
              </a:solidFill>
            </a:endParaRPr>
          </a:p>
          <a:p>
            <a:pPr algn="ctr"/>
            <a:endParaRPr lang="en-GB" sz="2000" dirty="0" smtClean="0">
              <a:solidFill>
                <a:schemeClr val="tx2"/>
              </a:solidFill>
            </a:endParaRPr>
          </a:p>
          <a:p>
            <a:pPr algn="ctr"/>
            <a:endParaRPr lang="en-GB" sz="2000" dirty="0">
              <a:solidFill>
                <a:schemeClr val="tx2"/>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120" y="1213059"/>
            <a:ext cx="5401398" cy="4779614"/>
          </a:xfrm>
          <a:prstGeom prst="rect">
            <a:avLst/>
          </a:prstGeom>
          <a:ln w="38100">
            <a:solidFill>
              <a:srgbClr val="58126A"/>
            </a:solidFill>
          </a:ln>
        </p:spPr>
      </p:pic>
    </p:spTree>
    <p:extLst>
      <p:ext uri="{BB962C8B-B14F-4D97-AF65-F5344CB8AC3E}">
        <p14:creationId xmlns:p14="http://schemas.microsoft.com/office/powerpoint/2010/main" val="3248572842"/>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333951A-A617-774E-ACBB-A5BDB2ED4E8C}" type="slidenum">
              <a:rPr lang="en-US" smtClean="0"/>
              <a:t>19</a:t>
            </a:fld>
            <a:endParaRPr lang="en-US" dirty="0"/>
          </a:p>
        </p:txBody>
      </p:sp>
      <p:sp>
        <p:nvSpPr>
          <p:cNvPr id="5" name="Rectangle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95500" y="4788"/>
            <a:ext cx="8191500" cy="6853212"/>
          </a:xfrm>
          <a:prstGeom prst="rect">
            <a:avLst/>
          </a:prstGeom>
        </p:spPr>
      </p:pic>
    </p:spTree>
    <p:extLst>
      <p:ext uri="{BB962C8B-B14F-4D97-AF65-F5344CB8AC3E}">
        <p14:creationId xmlns:p14="http://schemas.microsoft.com/office/powerpoint/2010/main" val="3684492296"/>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5138670"/>
            <a:ext cx="12192000" cy="17193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231821" y="305297"/>
            <a:ext cx="11822804" cy="1325563"/>
          </a:xfrm>
          <a:ln w="38100">
            <a:solidFill>
              <a:srgbClr val="58126A"/>
            </a:solidFill>
          </a:ln>
        </p:spPr>
        <p:txBody>
          <a:bodyPr>
            <a:noAutofit/>
          </a:bodyPr>
          <a:lstStyle/>
          <a:p>
            <a:pPr algn="ctr"/>
            <a:r>
              <a:rPr lang="en-GB" sz="5400" b="1" dirty="0">
                <a:solidFill>
                  <a:srgbClr val="092D5D"/>
                </a:solidFill>
              </a:rPr>
              <a:t>Outstanding</a:t>
            </a:r>
            <a:r>
              <a:rPr lang="en-GB" sz="3600" b="1" dirty="0" smtClean="0"/>
              <a:t> </a:t>
            </a:r>
            <a:r>
              <a:rPr lang="en-GB" sz="5400" b="1" dirty="0">
                <a:solidFill>
                  <a:srgbClr val="092D5D"/>
                </a:solidFill>
              </a:rPr>
              <a:t>Futures</a:t>
            </a:r>
            <a:r>
              <a:rPr lang="en-GB" sz="3600" b="1" dirty="0" smtClean="0"/>
              <a:t>:</a:t>
            </a:r>
            <a:br>
              <a:rPr lang="en-GB" sz="3600" b="1" dirty="0" smtClean="0"/>
            </a:br>
            <a:r>
              <a:rPr lang="en-GB" sz="3600" b="1" dirty="0" smtClean="0"/>
              <a:t>Academic and Vocational Excellence … one week in Shropshire!</a:t>
            </a:r>
            <a:endParaRPr lang="en-GB" sz="3600" b="1" dirty="0"/>
          </a:p>
        </p:txBody>
      </p:sp>
      <p:sp>
        <p:nvSpPr>
          <p:cNvPr id="6" name="Slide Number Placeholder 5"/>
          <p:cNvSpPr>
            <a:spLocks noGrp="1"/>
          </p:cNvSpPr>
          <p:nvPr>
            <p:ph type="sldNum" sz="quarter" idx="12"/>
          </p:nvPr>
        </p:nvSpPr>
        <p:spPr/>
        <p:txBody>
          <a:bodyPr/>
          <a:lstStyle/>
          <a:p>
            <a:fld id="{0B1E9B32-15C2-4A04-917F-33FA05578BCF}" type="slidenum">
              <a:rPr lang="en-GB" smtClean="0"/>
              <a:pPr/>
              <a:t>2</a:t>
            </a:fld>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5304" r="12111"/>
          <a:stretch/>
        </p:blipFill>
        <p:spPr>
          <a:xfrm>
            <a:off x="8141046" y="1860182"/>
            <a:ext cx="3682308" cy="3382083"/>
          </a:xfrm>
          <a:prstGeom prst="rect">
            <a:avLst/>
          </a:prstGeom>
          <a:ln w="38100">
            <a:solidFill>
              <a:srgbClr val="58126A"/>
            </a:solidFill>
          </a:ln>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1838"/>
          <a:stretch/>
        </p:blipFill>
        <p:spPr>
          <a:xfrm>
            <a:off x="4024531" y="1860182"/>
            <a:ext cx="3746773" cy="4583582"/>
          </a:xfrm>
          <a:prstGeom prst="rect">
            <a:avLst/>
          </a:prstGeom>
          <a:ln w="38100">
            <a:solidFill>
              <a:srgbClr val="58126A"/>
            </a:solidFill>
          </a:ln>
        </p:spPr>
      </p:pic>
      <p:grpSp>
        <p:nvGrpSpPr>
          <p:cNvPr id="9" name="Group 8"/>
          <p:cNvGrpSpPr/>
          <p:nvPr/>
        </p:nvGrpSpPr>
        <p:grpSpPr>
          <a:xfrm>
            <a:off x="427070" y="1860182"/>
            <a:ext cx="2990850" cy="4883426"/>
            <a:chOff x="427070" y="1860182"/>
            <a:chExt cx="2990850" cy="4883426"/>
          </a:xfrm>
        </p:grpSpPr>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39823" t="22229" r="15929" b="12264"/>
            <a:stretch/>
          </p:blipFill>
          <p:spPr>
            <a:xfrm>
              <a:off x="778567" y="1860182"/>
              <a:ext cx="2287855" cy="2260401"/>
            </a:xfrm>
            <a:prstGeom prst="rect">
              <a:avLst/>
            </a:prstGeom>
            <a:ln w="38100">
              <a:solidFill>
                <a:srgbClr val="58126A"/>
              </a:solidFill>
            </a:ln>
          </p:spPr>
        </p:pic>
        <p:pic>
          <p:nvPicPr>
            <p:cNvPr id="3" name="Picture 2"/>
            <p:cNvPicPr>
              <a:picLocks noChangeAspect="1"/>
            </p:cNvPicPr>
            <p:nvPr/>
          </p:nvPicPr>
          <p:blipFill>
            <a:blip r:embed="rId5"/>
            <a:stretch>
              <a:fillRect/>
            </a:stretch>
          </p:blipFill>
          <p:spPr>
            <a:xfrm>
              <a:off x="427070" y="3667033"/>
              <a:ext cx="2990850" cy="3076575"/>
            </a:xfrm>
            <a:prstGeom prst="rect">
              <a:avLst/>
            </a:prstGeom>
            <a:ln w="38100">
              <a:solidFill>
                <a:srgbClr val="58126A"/>
              </a:solidFill>
            </a:ln>
          </p:spPr>
        </p:pic>
      </p:grpSp>
    </p:spTree>
    <p:extLst>
      <p:ext uri="{BB962C8B-B14F-4D97-AF65-F5344CB8AC3E}">
        <p14:creationId xmlns:p14="http://schemas.microsoft.com/office/powerpoint/2010/main" val="15474151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99721" y="1323928"/>
            <a:ext cx="3560307" cy="3108543"/>
          </a:xfrm>
          <a:prstGeom prst="rect">
            <a:avLst/>
          </a:prstGeom>
          <a:noFill/>
        </p:spPr>
        <p:txBody>
          <a:bodyPr wrap="square" rtlCol="0">
            <a:spAutoFit/>
          </a:bodyPr>
          <a:lstStyle/>
          <a:p>
            <a:r>
              <a:rPr lang="en-GB" sz="2800" b="1" dirty="0" smtClean="0">
                <a:solidFill>
                  <a:srgbClr val="002060"/>
                </a:solidFill>
              </a:rPr>
              <a:t>Not just for University applications </a:t>
            </a:r>
          </a:p>
          <a:p>
            <a:endParaRPr lang="en-GB" sz="2800" b="1" dirty="0">
              <a:solidFill>
                <a:srgbClr val="002060"/>
              </a:solidFill>
            </a:endParaRPr>
          </a:p>
          <a:p>
            <a:r>
              <a:rPr lang="en-GB" sz="2800" dirty="0" smtClean="0">
                <a:solidFill>
                  <a:srgbClr val="002060"/>
                </a:solidFill>
              </a:rPr>
              <a:t>UCAS Progress </a:t>
            </a:r>
            <a:r>
              <a:rPr lang="en-GB" sz="2800" b="1" dirty="0" smtClean="0">
                <a:solidFill>
                  <a:srgbClr val="002060"/>
                </a:solidFill>
              </a:rPr>
              <a:t>can help you find the right qualification for the career you want.</a:t>
            </a:r>
            <a:endParaRPr lang="en-GB" sz="2800" b="1" dirty="0">
              <a:solidFill>
                <a:srgbClr val="002060"/>
              </a:solidFill>
            </a:endParaRPr>
          </a:p>
        </p:txBody>
      </p:sp>
      <p:pic>
        <p:nvPicPr>
          <p:cNvPr id="4" name="Picture 3"/>
          <p:cNvPicPr>
            <a:picLocks noChangeAspect="1"/>
          </p:cNvPicPr>
          <p:nvPr/>
        </p:nvPicPr>
        <p:blipFill>
          <a:blip r:embed="rId2"/>
          <a:stretch>
            <a:fillRect/>
          </a:stretch>
        </p:blipFill>
        <p:spPr>
          <a:xfrm>
            <a:off x="665877" y="268243"/>
            <a:ext cx="7305675" cy="5857875"/>
          </a:xfrm>
          <a:prstGeom prst="rect">
            <a:avLst/>
          </a:prstGeom>
          <a:ln w="38100">
            <a:solidFill>
              <a:srgbClr val="58126A"/>
            </a:solidFill>
          </a:ln>
        </p:spPr>
      </p:pic>
    </p:spTree>
    <p:extLst>
      <p:ext uri="{BB962C8B-B14F-4D97-AF65-F5344CB8AC3E}">
        <p14:creationId xmlns:p14="http://schemas.microsoft.com/office/powerpoint/2010/main" val="2309426584"/>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Slide Number Placeholder 2"/>
          <p:cNvSpPr>
            <a:spLocks noGrp="1"/>
          </p:cNvSpPr>
          <p:nvPr>
            <p:ph type="sldNum" sz="quarter" idx="12"/>
          </p:nvPr>
        </p:nvSpPr>
        <p:spPr/>
        <p:txBody>
          <a:bodyPr/>
          <a:lstStyle/>
          <a:p>
            <a:fld id="{D333951A-A617-774E-ACBB-A5BDB2ED4E8C}" type="slidenum">
              <a:rPr lang="en-US" smtClean="0"/>
              <a:t>21</a:t>
            </a:fld>
            <a:endParaRPr lang="en-US"/>
          </a:p>
        </p:txBody>
      </p:sp>
      <p:sp>
        <p:nvSpPr>
          <p:cNvPr id="4" name="Rectangle 3"/>
          <p:cNvSpPr/>
          <p:nvPr/>
        </p:nvSpPr>
        <p:spPr>
          <a:xfrm>
            <a:off x="5591984" y="1724026"/>
            <a:ext cx="1100129" cy="39323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503831" y="1902788"/>
            <a:ext cx="5553489" cy="1815882"/>
          </a:xfrm>
          <a:prstGeom prst="rect">
            <a:avLst/>
          </a:prstGeom>
          <a:noFill/>
        </p:spPr>
        <p:txBody>
          <a:bodyPr wrap="square" rtlCol="0">
            <a:spAutoFit/>
          </a:bodyPr>
          <a:lstStyle/>
          <a:p>
            <a:r>
              <a:rPr lang="en-GB" sz="2800" b="1" dirty="0" smtClean="0">
                <a:solidFill>
                  <a:srgbClr val="002060"/>
                </a:solidFill>
              </a:rPr>
              <a:t>Then use the undergraduate UCAS website to find out the range of degree courses and their individual entry requirements.</a:t>
            </a:r>
            <a:endParaRPr lang="en-GB" sz="2800" b="1" dirty="0">
              <a:solidFill>
                <a:srgbClr val="002060"/>
              </a:solidFill>
            </a:endParaRPr>
          </a:p>
        </p:txBody>
      </p:sp>
      <p:pic>
        <p:nvPicPr>
          <p:cNvPr id="7" name="Picture 6"/>
          <p:cNvPicPr>
            <a:picLocks noChangeAspect="1"/>
          </p:cNvPicPr>
          <p:nvPr/>
        </p:nvPicPr>
        <p:blipFill>
          <a:blip r:embed="rId2"/>
          <a:stretch>
            <a:fillRect/>
          </a:stretch>
        </p:blipFill>
        <p:spPr>
          <a:xfrm>
            <a:off x="531823" y="219209"/>
            <a:ext cx="5610225" cy="5981700"/>
          </a:xfrm>
          <a:prstGeom prst="rect">
            <a:avLst/>
          </a:prstGeom>
          <a:ln w="38100">
            <a:solidFill>
              <a:srgbClr val="58126A"/>
            </a:solidFill>
          </a:ln>
        </p:spPr>
      </p:pic>
    </p:spTree>
    <p:extLst>
      <p:ext uri="{BB962C8B-B14F-4D97-AF65-F5344CB8AC3E}">
        <p14:creationId xmlns:p14="http://schemas.microsoft.com/office/powerpoint/2010/main" val="237816489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38275" y="194621"/>
            <a:ext cx="6906127" cy="809932"/>
          </a:xfrm>
        </p:spPr>
        <p:txBody>
          <a:bodyPr>
            <a:normAutofit fontScale="90000"/>
          </a:bodyPr>
          <a:lstStyle/>
          <a:p>
            <a:pPr algn="ctr"/>
            <a:r>
              <a:rPr lang="en-GB" b="1" dirty="0" smtClean="0"/>
              <a:t>Make the right choice of </a:t>
            </a:r>
            <a:br>
              <a:rPr lang="en-GB" b="1" dirty="0" smtClean="0"/>
            </a:br>
            <a:r>
              <a:rPr lang="en-GB" b="1" dirty="0" smtClean="0"/>
              <a:t>where to study …</a:t>
            </a:r>
            <a:endParaRPr lang="en-GB" dirty="0"/>
          </a:p>
        </p:txBody>
      </p:sp>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333951A-A617-774E-ACBB-A5BDB2ED4E8C}" type="slidenum">
              <a:rPr lang="en-US" smtClean="0"/>
              <a:t>22</a:t>
            </a:fld>
            <a:endParaRPr lang="en-US"/>
          </a:p>
        </p:txBody>
      </p:sp>
      <p:graphicFrame>
        <p:nvGraphicFramePr>
          <p:cNvPr id="20" name="Diagram 19"/>
          <p:cNvGraphicFramePr/>
          <p:nvPr>
            <p:extLst/>
          </p:nvPr>
        </p:nvGraphicFramePr>
        <p:xfrm>
          <a:off x="5256986" y="623699"/>
          <a:ext cx="7985760" cy="48219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nvPr>
        </p:nvGraphicFramePr>
        <p:xfrm>
          <a:off x="-903023" y="1139955"/>
          <a:ext cx="7985760" cy="482195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Title 5"/>
          <p:cNvSpPr txBox="1">
            <a:spLocks/>
          </p:cNvSpPr>
          <p:nvPr/>
        </p:nvSpPr>
        <p:spPr>
          <a:xfrm>
            <a:off x="6512156" y="924"/>
            <a:ext cx="560946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smtClean="0"/>
              <a:t>Found it?</a:t>
            </a:r>
            <a:r>
              <a:rPr lang="en-GB" dirty="0" smtClean="0"/>
              <a:t/>
            </a:r>
            <a:br>
              <a:rPr lang="en-GB" dirty="0" smtClean="0"/>
            </a:br>
            <a:endParaRPr lang="en-GB" dirty="0"/>
          </a:p>
        </p:txBody>
      </p:sp>
      <p:cxnSp>
        <p:nvCxnSpPr>
          <p:cNvPr id="3" name="Straight Connector 2"/>
          <p:cNvCxnSpPr/>
          <p:nvPr/>
        </p:nvCxnSpPr>
        <p:spPr>
          <a:xfrm>
            <a:off x="6208295" y="1407695"/>
            <a:ext cx="12031" cy="4848726"/>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20116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heel(1)">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7"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p>
        </p:txBody>
      </p:sp>
      <p:sp>
        <p:nvSpPr>
          <p:cNvPr id="5" name="Slide Number Placeholder 4"/>
          <p:cNvSpPr>
            <a:spLocks noGrp="1"/>
          </p:cNvSpPr>
          <p:nvPr>
            <p:ph type="sldNum" sz="quarter" idx="12"/>
          </p:nvPr>
        </p:nvSpPr>
        <p:spPr/>
        <p:txBody>
          <a:bodyPr/>
          <a:lstStyle/>
          <a:p>
            <a:fld id="{D333951A-A617-774E-ACBB-A5BDB2ED4E8C}" type="slidenum">
              <a:rPr lang="en-US" smtClean="0"/>
              <a:t>23</a:t>
            </a:fld>
            <a:endParaRPr lang="en-US"/>
          </a:p>
        </p:txBody>
      </p:sp>
      <p:sp>
        <p:nvSpPr>
          <p:cNvPr id="7" name="TextBox 6"/>
          <p:cNvSpPr txBox="1"/>
          <p:nvPr/>
        </p:nvSpPr>
        <p:spPr>
          <a:xfrm>
            <a:off x="1860699" y="988823"/>
            <a:ext cx="8442251" cy="4678204"/>
          </a:xfrm>
          <a:prstGeom prst="rect">
            <a:avLst/>
          </a:prstGeom>
          <a:noFill/>
        </p:spPr>
        <p:txBody>
          <a:bodyPr wrap="square" rtlCol="0">
            <a:spAutoFit/>
          </a:bodyPr>
          <a:lstStyle/>
          <a:p>
            <a:pPr algn="ctr"/>
            <a:r>
              <a:rPr lang="en-GB" sz="4000" dirty="0">
                <a:solidFill>
                  <a:srgbClr val="002060"/>
                </a:solidFill>
              </a:rPr>
              <a:t>We wish you all the best in your studies this year and </a:t>
            </a:r>
            <a:r>
              <a:rPr lang="en-GB" sz="4000" dirty="0" smtClean="0">
                <a:solidFill>
                  <a:srgbClr val="002060"/>
                </a:solidFill>
              </a:rPr>
              <a:t>look </a:t>
            </a:r>
            <a:r>
              <a:rPr lang="en-GB" sz="4000" dirty="0">
                <a:solidFill>
                  <a:srgbClr val="002060"/>
                </a:solidFill>
              </a:rPr>
              <a:t>forward to </a:t>
            </a:r>
            <a:r>
              <a:rPr lang="en-GB" sz="4000" dirty="0" smtClean="0">
                <a:solidFill>
                  <a:srgbClr val="002060"/>
                </a:solidFill>
              </a:rPr>
              <a:t>seeing </a:t>
            </a:r>
            <a:r>
              <a:rPr lang="en-GB" sz="4000" dirty="0">
                <a:solidFill>
                  <a:srgbClr val="002060"/>
                </a:solidFill>
              </a:rPr>
              <a:t>you in the </a:t>
            </a:r>
            <a:r>
              <a:rPr lang="en-GB" sz="4000" dirty="0" smtClean="0">
                <a:solidFill>
                  <a:srgbClr val="002060"/>
                </a:solidFill>
              </a:rPr>
              <a:t>future.</a:t>
            </a:r>
          </a:p>
          <a:p>
            <a:pPr algn="ctr"/>
            <a:endParaRPr lang="en-GB" sz="4000" dirty="0">
              <a:solidFill>
                <a:srgbClr val="002060"/>
              </a:solidFill>
            </a:endParaRPr>
          </a:p>
          <a:p>
            <a:pPr algn="ctr"/>
            <a:r>
              <a:rPr lang="en-GB" sz="13800" dirty="0" smtClean="0">
                <a:solidFill>
                  <a:srgbClr val="002060"/>
                </a:solidFill>
                <a:sym typeface="Wingdings" panose="05000000000000000000" pitchFamily="2" charset="2"/>
              </a:rPr>
              <a:t></a:t>
            </a:r>
            <a:endParaRPr lang="en-GB" sz="13800" dirty="0">
              <a:solidFill>
                <a:srgbClr val="002060"/>
              </a:solidFill>
            </a:endParaRPr>
          </a:p>
        </p:txBody>
      </p:sp>
    </p:spTree>
    <p:extLst>
      <p:ext uri="{BB962C8B-B14F-4D97-AF65-F5344CB8AC3E}">
        <p14:creationId xmlns:p14="http://schemas.microsoft.com/office/powerpoint/2010/main" val="1637980302"/>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5297"/>
            <a:ext cx="10515600" cy="1325563"/>
          </a:xfrm>
        </p:spPr>
        <p:txBody>
          <a:bodyPr>
            <a:normAutofit fontScale="90000"/>
          </a:bodyPr>
          <a:lstStyle/>
          <a:p>
            <a:pPr algn="ctr"/>
            <a:r>
              <a:rPr lang="en-GB" sz="6700" b="1" dirty="0">
                <a:solidFill>
                  <a:srgbClr val="092D5D"/>
                </a:solidFill>
              </a:rPr>
              <a:t>Outstanding</a:t>
            </a:r>
            <a:r>
              <a:rPr lang="en-GB" b="1" dirty="0" smtClean="0"/>
              <a:t> </a:t>
            </a:r>
            <a:r>
              <a:rPr lang="en-GB" sz="6700" b="1" dirty="0">
                <a:solidFill>
                  <a:srgbClr val="092D5D"/>
                </a:solidFill>
              </a:rPr>
              <a:t>Futures</a:t>
            </a:r>
            <a:r>
              <a:rPr lang="en-GB" b="1" dirty="0" smtClean="0"/>
              <a:t>:</a:t>
            </a:r>
            <a:br>
              <a:rPr lang="en-GB" b="1" dirty="0" smtClean="0"/>
            </a:br>
            <a:r>
              <a:rPr lang="en-GB" b="1" dirty="0" smtClean="0"/>
              <a:t>Academic and Vocational Excellence</a:t>
            </a:r>
            <a:endParaRPr lang="en-GB" b="1" dirty="0"/>
          </a:p>
        </p:txBody>
      </p:sp>
      <p:sp>
        <p:nvSpPr>
          <p:cNvPr id="6" name="Slide Number Placeholder 5"/>
          <p:cNvSpPr>
            <a:spLocks noGrp="1"/>
          </p:cNvSpPr>
          <p:nvPr>
            <p:ph type="sldNum" sz="quarter" idx="12"/>
          </p:nvPr>
        </p:nvSpPr>
        <p:spPr/>
        <p:txBody>
          <a:bodyPr/>
          <a:lstStyle/>
          <a:p>
            <a:fld id="{0B1E9B32-15C2-4A04-917F-33FA05578BCF}" type="slidenum">
              <a:rPr lang="en-GB" smtClean="0"/>
              <a:pPr/>
              <a:t>3</a:t>
            </a:fld>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2700" y="2001794"/>
            <a:ext cx="4569433" cy="3039762"/>
          </a:xfrm>
          <a:prstGeom prst="rect">
            <a:avLst/>
          </a:prstGeom>
          <a:ln w="57150">
            <a:solidFill>
              <a:srgbClr val="092D5D"/>
            </a:solidFill>
          </a:ln>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0361" t="4065" r="28468"/>
          <a:stretch/>
        </p:blipFill>
        <p:spPr>
          <a:xfrm>
            <a:off x="236836" y="2001795"/>
            <a:ext cx="2161855" cy="3039761"/>
          </a:xfrm>
          <a:prstGeom prst="rect">
            <a:avLst/>
          </a:prstGeom>
          <a:ln w="57150">
            <a:solidFill>
              <a:srgbClr val="660066"/>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290"/>
          <a:stretch/>
        </p:blipFill>
        <p:spPr>
          <a:xfrm>
            <a:off x="7536142" y="2001794"/>
            <a:ext cx="4359663" cy="3039762"/>
          </a:xfrm>
          <a:prstGeom prst="rect">
            <a:avLst/>
          </a:prstGeom>
          <a:ln w="57150">
            <a:solidFill>
              <a:srgbClr val="660066"/>
            </a:solidFill>
          </a:ln>
        </p:spPr>
      </p:pic>
    </p:spTree>
    <p:extLst>
      <p:ext uri="{BB962C8B-B14F-4D97-AF65-F5344CB8AC3E}">
        <p14:creationId xmlns:p14="http://schemas.microsoft.com/office/powerpoint/2010/main" val="338923118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C3AB3E-D3D9-4794-8F05-9D7B954BB7D6}" type="datetime3">
              <a:rPr lang="en-GB" smtClean="0"/>
              <a:pPr/>
              <a:t>3 October, 2019</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1E9B32-15C2-4A04-917F-33FA05578BCF}" type="slidenum">
              <a:rPr lang="en-GB" smtClean="0"/>
              <a:pPr/>
              <a:t>4</a:t>
            </a:fld>
            <a:endParaRPr lang="en-GB" dirty="0"/>
          </a:p>
        </p:txBody>
      </p:sp>
      <p:sp>
        <p:nvSpPr>
          <p:cNvPr id="7" name="AutoShape 2" descr="Image result for oxford universi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oxford universit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42" y="1517876"/>
            <a:ext cx="4286250" cy="10668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3186" y="2614320"/>
            <a:ext cx="1531883" cy="1015705"/>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17" y="2561408"/>
            <a:ext cx="1294794" cy="114310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93993" y="694963"/>
            <a:ext cx="1284731" cy="1284731"/>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31464" y="2396594"/>
            <a:ext cx="1051867" cy="1010527"/>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956" y="510156"/>
            <a:ext cx="2060811" cy="885787"/>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29751" y="3143378"/>
            <a:ext cx="1448705" cy="1085131"/>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00492" y="3986668"/>
            <a:ext cx="1706351" cy="702042"/>
          </a:xfrm>
          <a:prstGeom prst="rect">
            <a:avLst/>
          </a:prstGeom>
        </p:spPr>
      </p:pic>
      <p:pic>
        <p:nvPicPr>
          <p:cNvPr id="17" name="Picture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436558" y="4036123"/>
            <a:ext cx="2124075" cy="815598"/>
          </a:xfrm>
          <a:prstGeom prst="rect">
            <a:avLst/>
          </a:prstGeom>
        </p:spPr>
      </p:pic>
      <p:pic>
        <p:nvPicPr>
          <p:cNvPr id="20" name="Picture 1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81400" y="5108224"/>
            <a:ext cx="1847962" cy="741273"/>
          </a:xfrm>
          <a:prstGeom prst="rect">
            <a:avLst/>
          </a:prstGeom>
        </p:spPr>
      </p:pic>
      <p:pic>
        <p:nvPicPr>
          <p:cNvPr id="21" name="Picture 2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919118" y="786416"/>
            <a:ext cx="2095425" cy="639982"/>
          </a:xfrm>
          <a:prstGeom prst="rect">
            <a:avLst/>
          </a:prstGeom>
        </p:spPr>
      </p:pic>
      <p:pic>
        <p:nvPicPr>
          <p:cNvPr id="22" name="Picture 2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906479" y="4337689"/>
            <a:ext cx="2205188" cy="798124"/>
          </a:xfrm>
          <a:prstGeom prst="rect">
            <a:avLst/>
          </a:prstGeom>
        </p:spPr>
      </p:pic>
      <p:pic>
        <p:nvPicPr>
          <p:cNvPr id="23" name="Picture 2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522557" y="3067158"/>
            <a:ext cx="2046944" cy="1066254"/>
          </a:xfrm>
          <a:prstGeom prst="rect">
            <a:avLst/>
          </a:prstGeom>
        </p:spPr>
      </p:pic>
      <p:pic>
        <p:nvPicPr>
          <p:cNvPr id="24" name="Picture 23"/>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486664" y="1957063"/>
            <a:ext cx="1998563" cy="631125"/>
          </a:xfrm>
          <a:prstGeom prst="rect">
            <a:avLst/>
          </a:prstGeom>
        </p:spPr>
      </p:pic>
      <p:pic>
        <p:nvPicPr>
          <p:cNvPr id="25" name="Picture 24"/>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9734719" y="1814918"/>
            <a:ext cx="1485030" cy="1064738"/>
          </a:xfrm>
          <a:prstGeom prst="rect">
            <a:avLst/>
          </a:prstGeom>
        </p:spPr>
      </p:pic>
      <p:pic>
        <p:nvPicPr>
          <p:cNvPr id="26" name="Picture 25"/>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10600" y="498401"/>
            <a:ext cx="2501067" cy="900384"/>
          </a:xfrm>
          <a:prstGeom prst="rect">
            <a:avLst/>
          </a:prstGeom>
        </p:spPr>
      </p:pic>
      <p:sp>
        <p:nvSpPr>
          <p:cNvPr id="27" name="TextBox 26"/>
          <p:cNvSpPr txBox="1"/>
          <p:nvPr/>
        </p:nvSpPr>
        <p:spPr>
          <a:xfrm>
            <a:off x="1285162" y="61996"/>
            <a:ext cx="9615279" cy="646331"/>
          </a:xfrm>
          <a:prstGeom prst="rect">
            <a:avLst/>
          </a:prstGeom>
          <a:noFill/>
        </p:spPr>
        <p:txBody>
          <a:bodyPr wrap="square" rtlCol="0">
            <a:spAutoFit/>
          </a:bodyPr>
          <a:lstStyle/>
          <a:p>
            <a:pPr algn="ctr"/>
            <a:r>
              <a:rPr lang="en-GB" sz="3600" b="1" dirty="0" smtClean="0"/>
              <a:t>Where Our Students Go...</a:t>
            </a:r>
            <a:endParaRPr lang="en-GB" sz="3600" b="1" dirty="0"/>
          </a:p>
        </p:txBody>
      </p:sp>
      <p:pic>
        <p:nvPicPr>
          <p:cNvPr id="2" name="Picture 1"/>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6778044" y="3511348"/>
            <a:ext cx="1911024" cy="1299777"/>
          </a:xfrm>
          <a:prstGeom prst="rect">
            <a:avLst/>
          </a:prstGeom>
        </p:spPr>
      </p:pic>
      <p:pic>
        <p:nvPicPr>
          <p:cNvPr id="3" name="Picture 2"/>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460375" y="5296684"/>
            <a:ext cx="1482059" cy="551745"/>
          </a:xfrm>
          <a:prstGeom prst="rect">
            <a:avLst/>
          </a:prstGeom>
        </p:spPr>
      </p:pic>
      <p:pic>
        <p:nvPicPr>
          <p:cNvPr id="18" name="Picture 1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6326864" y="4766682"/>
            <a:ext cx="1826536" cy="770735"/>
          </a:xfrm>
          <a:prstGeom prst="rect">
            <a:avLst/>
          </a:prstGeom>
        </p:spPr>
      </p:pic>
    </p:spTree>
    <p:extLst>
      <p:ext uri="{BB962C8B-B14F-4D97-AF65-F5344CB8AC3E}">
        <p14:creationId xmlns:p14="http://schemas.microsoft.com/office/powerpoint/2010/main" val="643898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31"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1000" fill="hold"/>
                                        <p:tgtEl>
                                          <p:spTgt spid="13"/>
                                        </p:tgtEl>
                                        <p:attrNameLst>
                                          <p:attrName>ppt_w</p:attrName>
                                        </p:attrNameLst>
                                      </p:cBhvr>
                                      <p:tavLst>
                                        <p:tav tm="0">
                                          <p:val>
                                            <p:fltVal val="0"/>
                                          </p:val>
                                        </p:tav>
                                        <p:tav tm="100000">
                                          <p:val>
                                            <p:strVal val="#ppt_w"/>
                                          </p:val>
                                        </p:tav>
                                      </p:tavLst>
                                    </p:anim>
                                    <p:anim calcmode="lin" valueType="num">
                                      <p:cBhvr>
                                        <p:cTn id="32" dur="1000" fill="hold"/>
                                        <p:tgtEl>
                                          <p:spTgt spid="13"/>
                                        </p:tgtEl>
                                        <p:attrNameLst>
                                          <p:attrName>ppt_h</p:attrName>
                                        </p:attrNameLst>
                                      </p:cBhvr>
                                      <p:tavLst>
                                        <p:tav tm="0">
                                          <p:val>
                                            <p:fltVal val="0"/>
                                          </p:val>
                                        </p:tav>
                                        <p:tav tm="100000">
                                          <p:val>
                                            <p:strVal val="#ppt_h"/>
                                          </p:val>
                                        </p:tav>
                                      </p:tavLst>
                                    </p:anim>
                                    <p:anim calcmode="lin" valueType="num">
                                      <p:cBhvr>
                                        <p:cTn id="33" dur="1000" fill="hold"/>
                                        <p:tgtEl>
                                          <p:spTgt spid="13"/>
                                        </p:tgtEl>
                                        <p:attrNameLst>
                                          <p:attrName>style.rotation</p:attrName>
                                        </p:attrNameLst>
                                      </p:cBhvr>
                                      <p:tavLst>
                                        <p:tav tm="0">
                                          <p:val>
                                            <p:fltVal val="90"/>
                                          </p:val>
                                        </p:tav>
                                        <p:tav tm="100000">
                                          <p:val>
                                            <p:fltVal val="0"/>
                                          </p:val>
                                        </p:tav>
                                      </p:tavLst>
                                    </p:anim>
                                    <p:animEffect transition="in" filter="fade">
                                      <p:cBhvr>
                                        <p:cTn id="34" dur="1000"/>
                                        <p:tgtEl>
                                          <p:spTgt spid="13"/>
                                        </p:tgtEl>
                                      </p:cBhvr>
                                    </p:animEffect>
                                  </p:childTnLst>
                                </p:cTn>
                              </p:par>
                              <p:par>
                                <p:cTn id="35" presetID="31"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ppt_w</p:attrName>
                                        </p:attrNameLst>
                                      </p:cBhvr>
                                      <p:tavLst>
                                        <p:tav tm="0">
                                          <p:val>
                                            <p:fltVal val="0"/>
                                          </p:val>
                                        </p:tav>
                                        <p:tav tm="100000">
                                          <p:val>
                                            <p:strVal val="#ppt_w"/>
                                          </p:val>
                                        </p:tav>
                                      </p:tavLst>
                                    </p:anim>
                                    <p:anim calcmode="lin" valueType="num">
                                      <p:cBhvr>
                                        <p:cTn id="38" dur="1000" fill="hold"/>
                                        <p:tgtEl>
                                          <p:spTgt spid="14"/>
                                        </p:tgtEl>
                                        <p:attrNameLst>
                                          <p:attrName>ppt_h</p:attrName>
                                        </p:attrNameLst>
                                      </p:cBhvr>
                                      <p:tavLst>
                                        <p:tav tm="0">
                                          <p:val>
                                            <p:fltVal val="0"/>
                                          </p:val>
                                        </p:tav>
                                        <p:tav tm="100000">
                                          <p:val>
                                            <p:strVal val="#ppt_h"/>
                                          </p:val>
                                        </p:tav>
                                      </p:tavLst>
                                    </p:anim>
                                    <p:anim calcmode="lin" valueType="num">
                                      <p:cBhvr>
                                        <p:cTn id="39" dur="1000" fill="hold"/>
                                        <p:tgtEl>
                                          <p:spTgt spid="14"/>
                                        </p:tgtEl>
                                        <p:attrNameLst>
                                          <p:attrName>style.rotation</p:attrName>
                                        </p:attrNameLst>
                                      </p:cBhvr>
                                      <p:tavLst>
                                        <p:tav tm="0">
                                          <p:val>
                                            <p:fltVal val="90"/>
                                          </p:val>
                                        </p:tav>
                                        <p:tav tm="100000">
                                          <p:val>
                                            <p:fltVal val="0"/>
                                          </p:val>
                                        </p:tav>
                                      </p:tavLst>
                                    </p:anim>
                                    <p:animEffect transition="in" filter="fade">
                                      <p:cBhvr>
                                        <p:cTn id="40" dur="1000"/>
                                        <p:tgtEl>
                                          <p:spTgt spid="14"/>
                                        </p:tgtEl>
                                      </p:cBhvr>
                                    </p:animEffect>
                                  </p:childTnLst>
                                </p:cTn>
                              </p:par>
                              <p:par>
                                <p:cTn id="41" presetID="31" presetClass="entr" presetSubtype="0" fill="hold"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1000" fill="hold"/>
                                        <p:tgtEl>
                                          <p:spTgt spid="16"/>
                                        </p:tgtEl>
                                        <p:attrNameLst>
                                          <p:attrName>ppt_w</p:attrName>
                                        </p:attrNameLst>
                                      </p:cBhvr>
                                      <p:tavLst>
                                        <p:tav tm="0">
                                          <p:val>
                                            <p:fltVal val="0"/>
                                          </p:val>
                                        </p:tav>
                                        <p:tav tm="100000">
                                          <p:val>
                                            <p:strVal val="#ppt_w"/>
                                          </p:val>
                                        </p:tav>
                                      </p:tavLst>
                                    </p:anim>
                                    <p:anim calcmode="lin" valueType="num">
                                      <p:cBhvr>
                                        <p:cTn id="50" dur="1000" fill="hold"/>
                                        <p:tgtEl>
                                          <p:spTgt spid="16"/>
                                        </p:tgtEl>
                                        <p:attrNameLst>
                                          <p:attrName>ppt_h</p:attrName>
                                        </p:attrNameLst>
                                      </p:cBhvr>
                                      <p:tavLst>
                                        <p:tav tm="0">
                                          <p:val>
                                            <p:fltVal val="0"/>
                                          </p:val>
                                        </p:tav>
                                        <p:tav tm="100000">
                                          <p:val>
                                            <p:strVal val="#ppt_h"/>
                                          </p:val>
                                        </p:tav>
                                      </p:tavLst>
                                    </p:anim>
                                    <p:anim calcmode="lin" valueType="num">
                                      <p:cBhvr>
                                        <p:cTn id="51" dur="1000" fill="hold"/>
                                        <p:tgtEl>
                                          <p:spTgt spid="16"/>
                                        </p:tgtEl>
                                        <p:attrNameLst>
                                          <p:attrName>style.rotation</p:attrName>
                                        </p:attrNameLst>
                                      </p:cBhvr>
                                      <p:tavLst>
                                        <p:tav tm="0">
                                          <p:val>
                                            <p:fltVal val="90"/>
                                          </p:val>
                                        </p:tav>
                                        <p:tav tm="100000">
                                          <p:val>
                                            <p:fltVal val="0"/>
                                          </p:val>
                                        </p:tav>
                                      </p:tavLst>
                                    </p:anim>
                                    <p:animEffect transition="in" filter="fade">
                                      <p:cBhvr>
                                        <p:cTn id="52" dur="1000"/>
                                        <p:tgtEl>
                                          <p:spTgt spid="16"/>
                                        </p:tgtEl>
                                      </p:cBhvr>
                                    </p:animEffect>
                                  </p:childTnLst>
                                </p:cTn>
                              </p:par>
                              <p:par>
                                <p:cTn id="53" presetID="31"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ppt_w</p:attrName>
                                        </p:attrNameLst>
                                      </p:cBhvr>
                                      <p:tavLst>
                                        <p:tav tm="0">
                                          <p:val>
                                            <p:fltVal val="0"/>
                                          </p:val>
                                        </p:tav>
                                        <p:tav tm="100000">
                                          <p:val>
                                            <p:strVal val="#ppt_w"/>
                                          </p:val>
                                        </p:tav>
                                      </p:tavLst>
                                    </p:anim>
                                    <p:anim calcmode="lin" valueType="num">
                                      <p:cBhvr>
                                        <p:cTn id="56" dur="1000" fill="hold"/>
                                        <p:tgtEl>
                                          <p:spTgt spid="17"/>
                                        </p:tgtEl>
                                        <p:attrNameLst>
                                          <p:attrName>ppt_h</p:attrName>
                                        </p:attrNameLst>
                                      </p:cBhvr>
                                      <p:tavLst>
                                        <p:tav tm="0">
                                          <p:val>
                                            <p:fltVal val="0"/>
                                          </p:val>
                                        </p:tav>
                                        <p:tav tm="100000">
                                          <p:val>
                                            <p:strVal val="#ppt_h"/>
                                          </p:val>
                                        </p:tav>
                                      </p:tavLst>
                                    </p:anim>
                                    <p:anim calcmode="lin" valueType="num">
                                      <p:cBhvr>
                                        <p:cTn id="57" dur="1000" fill="hold"/>
                                        <p:tgtEl>
                                          <p:spTgt spid="17"/>
                                        </p:tgtEl>
                                        <p:attrNameLst>
                                          <p:attrName>style.rotation</p:attrName>
                                        </p:attrNameLst>
                                      </p:cBhvr>
                                      <p:tavLst>
                                        <p:tav tm="0">
                                          <p:val>
                                            <p:fltVal val="90"/>
                                          </p:val>
                                        </p:tav>
                                        <p:tav tm="100000">
                                          <p:val>
                                            <p:fltVal val="0"/>
                                          </p:val>
                                        </p:tav>
                                      </p:tavLst>
                                    </p:anim>
                                    <p:animEffect transition="in" filter="fade">
                                      <p:cBhvr>
                                        <p:cTn id="58" dur="1000"/>
                                        <p:tgtEl>
                                          <p:spTgt spid="17"/>
                                        </p:tgtEl>
                                      </p:cBhvr>
                                    </p:animEffect>
                                  </p:childTnLst>
                                </p:cTn>
                              </p:par>
                              <p:par>
                                <p:cTn id="59" presetID="31"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p:cTn id="61" dur="1000" fill="hold"/>
                                        <p:tgtEl>
                                          <p:spTgt spid="20"/>
                                        </p:tgtEl>
                                        <p:attrNameLst>
                                          <p:attrName>ppt_w</p:attrName>
                                        </p:attrNameLst>
                                      </p:cBhvr>
                                      <p:tavLst>
                                        <p:tav tm="0">
                                          <p:val>
                                            <p:fltVal val="0"/>
                                          </p:val>
                                        </p:tav>
                                        <p:tav tm="100000">
                                          <p:val>
                                            <p:strVal val="#ppt_w"/>
                                          </p:val>
                                        </p:tav>
                                      </p:tavLst>
                                    </p:anim>
                                    <p:anim calcmode="lin" valueType="num">
                                      <p:cBhvr>
                                        <p:cTn id="62" dur="1000" fill="hold"/>
                                        <p:tgtEl>
                                          <p:spTgt spid="20"/>
                                        </p:tgtEl>
                                        <p:attrNameLst>
                                          <p:attrName>ppt_h</p:attrName>
                                        </p:attrNameLst>
                                      </p:cBhvr>
                                      <p:tavLst>
                                        <p:tav tm="0">
                                          <p:val>
                                            <p:fltVal val="0"/>
                                          </p:val>
                                        </p:tav>
                                        <p:tav tm="100000">
                                          <p:val>
                                            <p:strVal val="#ppt_h"/>
                                          </p:val>
                                        </p:tav>
                                      </p:tavLst>
                                    </p:anim>
                                    <p:anim calcmode="lin" valueType="num">
                                      <p:cBhvr>
                                        <p:cTn id="63" dur="1000" fill="hold"/>
                                        <p:tgtEl>
                                          <p:spTgt spid="20"/>
                                        </p:tgtEl>
                                        <p:attrNameLst>
                                          <p:attrName>style.rotation</p:attrName>
                                        </p:attrNameLst>
                                      </p:cBhvr>
                                      <p:tavLst>
                                        <p:tav tm="0">
                                          <p:val>
                                            <p:fltVal val="90"/>
                                          </p:val>
                                        </p:tav>
                                        <p:tav tm="100000">
                                          <p:val>
                                            <p:fltVal val="0"/>
                                          </p:val>
                                        </p:tav>
                                      </p:tavLst>
                                    </p:anim>
                                    <p:animEffect transition="in" filter="fade">
                                      <p:cBhvr>
                                        <p:cTn id="64" dur="1000"/>
                                        <p:tgtEl>
                                          <p:spTgt spid="20"/>
                                        </p:tgtEl>
                                      </p:cBhvr>
                                    </p:animEffect>
                                  </p:childTnLst>
                                </p:cTn>
                              </p:par>
                              <p:par>
                                <p:cTn id="65" presetID="31" presetClass="entr" presetSubtype="0" fill="hold" nodeType="with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p:cTn id="67" dur="1000" fill="hold"/>
                                        <p:tgtEl>
                                          <p:spTgt spid="21"/>
                                        </p:tgtEl>
                                        <p:attrNameLst>
                                          <p:attrName>ppt_w</p:attrName>
                                        </p:attrNameLst>
                                      </p:cBhvr>
                                      <p:tavLst>
                                        <p:tav tm="0">
                                          <p:val>
                                            <p:fltVal val="0"/>
                                          </p:val>
                                        </p:tav>
                                        <p:tav tm="100000">
                                          <p:val>
                                            <p:strVal val="#ppt_w"/>
                                          </p:val>
                                        </p:tav>
                                      </p:tavLst>
                                    </p:anim>
                                    <p:anim calcmode="lin" valueType="num">
                                      <p:cBhvr>
                                        <p:cTn id="68" dur="1000" fill="hold"/>
                                        <p:tgtEl>
                                          <p:spTgt spid="21"/>
                                        </p:tgtEl>
                                        <p:attrNameLst>
                                          <p:attrName>ppt_h</p:attrName>
                                        </p:attrNameLst>
                                      </p:cBhvr>
                                      <p:tavLst>
                                        <p:tav tm="0">
                                          <p:val>
                                            <p:fltVal val="0"/>
                                          </p:val>
                                        </p:tav>
                                        <p:tav tm="100000">
                                          <p:val>
                                            <p:strVal val="#ppt_h"/>
                                          </p:val>
                                        </p:tav>
                                      </p:tavLst>
                                    </p:anim>
                                    <p:anim calcmode="lin" valueType="num">
                                      <p:cBhvr>
                                        <p:cTn id="69" dur="1000" fill="hold"/>
                                        <p:tgtEl>
                                          <p:spTgt spid="21"/>
                                        </p:tgtEl>
                                        <p:attrNameLst>
                                          <p:attrName>style.rotation</p:attrName>
                                        </p:attrNameLst>
                                      </p:cBhvr>
                                      <p:tavLst>
                                        <p:tav tm="0">
                                          <p:val>
                                            <p:fltVal val="90"/>
                                          </p:val>
                                        </p:tav>
                                        <p:tav tm="100000">
                                          <p:val>
                                            <p:fltVal val="0"/>
                                          </p:val>
                                        </p:tav>
                                      </p:tavLst>
                                    </p:anim>
                                    <p:animEffect transition="in" filter="fade">
                                      <p:cBhvr>
                                        <p:cTn id="70" dur="1000"/>
                                        <p:tgtEl>
                                          <p:spTgt spid="21"/>
                                        </p:tgtEl>
                                      </p:cBhvr>
                                    </p:animEffect>
                                  </p:childTnLst>
                                </p:cTn>
                              </p:par>
                              <p:par>
                                <p:cTn id="71" presetID="31" presetClass="entr" presetSubtype="0" fill="hold" nodeType="with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p:cTn id="73" dur="1000" fill="hold"/>
                                        <p:tgtEl>
                                          <p:spTgt spid="22"/>
                                        </p:tgtEl>
                                        <p:attrNameLst>
                                          <p:attrName>ppt_w</p:attrName>
                                        </p:attrNameLst>
                                      </p:cBhvr>
                                      <p:tavLst>
                                        <p:tav tm="0">
                                          <p:val>
                                            <p:fltVal val="0"/>
                                          </p:val>
                                        </p:tav>
                                        <p:tav tm="100000">
                                          <p:val>
                                            <p:strVal val="#ppt_w"/>
                                          </p:val>
                                        </p:tav>
                                      </p:tavLst>
                                    </p:anim>
                                    <p:anim calcmode="lin" valueType="num">
                                      <p:cBhvr>
                                        <p:cTn id="74" dur="1000" fill="hold"/>
                                        <p:tgtEl>
                                          <p:spTgt spid="22"/>
                                        </p:tgtEl>
                                        <p:attrNameLst>
                                          <p:attrName>ppt_h</p:attrName>
                                        </p:attrNameLst>
                                      </p:cBhvr>
                                      <p:tavLst>
                                        <p:tav tm="0">
                                          <p:val>
                                            <p:fltVal val="0"/>
                                          </p:val>
                                        </p:tav>
                                        <p:tav tm="100000">
                                          <p:val>
                                            <p:strVal val="#ppt_h"/>
                                          </p:val>
                                        </p:tav>
                                      </p:tavLst>
                                    </p:anim>
                                    <p:anim calcmode="lin" valueType="num">
                                      <p:cBhvr>
                                        <p:cTn id="75" dur="1000" fill="hold"/>
                                        <p:tgtEl>
                                          <p:spTgt spid="22"/>
                                        </p:tgtEl>
                                        <p:attrNameLst>
                                          <p:attrName>style.rotation</p:attrName>
                                        </p:attrNameLst>
                                      </p:cBhvr>
                                      <p:tavLst>
                                        <p:tav tm="0">
                                          <p:val>
                                            <p:fltVal val="90"/>
                                          </p:val>
                                        </p:tav>
                                        <p:tav tm="100000">
                                          <p:val>
                                            <p:fltVal val="0"/>
                                          </p:val>
                                        </p:tav>
                                      </p:tavLst>
                                    </p:anim>
                                    <p:animEffect transition="in" filter="fade">
                                      <p:cBhvr>
                                        <p:cTn id="76" dur="1000"/>
                                        <p:tgtEl>
                                          <p:spTgt spid="22"/>
                                        </p:tgtEl>
                                      </p:cBhvr>
                                    </p:animEffect>
                                  </p:childTnLst>
                                </p:cTn>
                              </p:par>
                              <p:par>
                                <p:cTn id="77" presetID="31" presetClass="entr" presetSubtype="0" fill="hold"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fltVal val="0"/>
                                          </p:val>
                                        </p:tav>
                                        <p:tav tm="100000">
                                          <p:val>
                                            <p:strVal val="#ppt_w"/>
                                          </p:val>
                                        </p:tav>
                                      </p:tavLst>
                                    </p:anim>
                                    <p:anim calcmode="lin" valueType="num">
                                      <p:cBhvr>
                                        <p:cTn id="80" dur="1000" fill="hold"/>
                                        <p:tgtEl>
                                          <p:spTgt spid="23"/>
                                        </p:tgtEl>
                                        <p:attrNameLst>
                                          <p:attrName>ppt_h</p:attrName>
                                        </p:attrNameLst>
                                      </p:cBhvr>
                                      <p:tavLst>
                                        <p:tav tm="0">
                                          <p:val>
                                            <p:fltVal val="0"/>
                                          </p:val>
                                        </p:tav>
                                        <p:tav tm="100000">
                                          <p:val>
                                            <p:strVal val="#ppt_h"/>
                                          </p:val>
                                        </p:tav>
                                      </p:tavLst>
                                    </p:anim>
                                    <p:anim calcmode="lin" valueType="num">
                                      <p:cBhvr>
                                        <p:cTn id="81" dur="1000" fill="hold"/>
                                        <p:tgtEl>
                                          <p:spTgt spid="23"/>
                                        </p:tgtEl>
                                        <p:attrNameLst>
                                          <p:attrName>style.rotation</p:attrName>
                                        </p:attrNameLst>
                                      </p:cBhvr>
                                      <p:tavLst>
                                        <p:tav tm="0">
                                          <p:val>
                                            <p:fltVal val="90"/>
                                          </p:val>
                                        </p:tav>
                                        <p:tav tm="100000">
                                          <p:val>
                                            <p:fltVal val="0"/>
                                          </p:val>
                                        </p:tav>
                                      </p:tavLst>
                                    </p:anim>
                                    <p:animEffect transition="in" filter="fade">
                                      <p:cBhvr>
                                        <p:cTn id="82" dur="1000"/>
                                        <p:tgtEl>
                                          <p:spTgt spid="23"/>
                                        </p:tgtEl>
                                      </p:cBhvr>
                                    </p:animEffect>
                                  </p:childTnLst>
                                </p:cTn>
                              </p:par>
                              <p:par>
                                <p:cTn id="83" presetID="31" presetClass="entr" presetSubtype="0" fill="hold"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1000" fill="hold"/>
                                        <p:tgtEl>
                                          <p:spTgt spid="24"/>
                                        </p:tgtEl>
                                        <p:attrNameLst>
                                          <p:attrName>ppt_w</p:attrName>
                                        </p:attrNameLst>
                                      </p:cBhvr>
                                      <p:tavLst>
                                        <p:tav tm="0">
                                          <p:val>
                                            <p:fltVal val="0"/>
                                          </p:val>
                                        </p:tav>
                                        <p:tav tm="100000">
                                          <p:val>
                                            <p:strVal val="#ppt_w"/>
                                          </p:val>
                                        </p:tav>
                                      </p:tavLst>
                                    </p:anim>
                                    <p:anim calcmode="lin" valueType="num">
                                      <p:cBhvr>
                                        <p:cTn id="86" dur="1000" fill="hold"/>
                                        <p:tgtEl>
                                          <p:spTgt spid="24"/>
                                        </p:tgtEl>
                                        <p:attrNameLst>
                                          <p:attrName>ppt_h</p:attrName>
                                        </p:attrNameLst>
                                      </p:cBhvr>
                                      <p:tavLst>
                                        <p:tav tm="0">
                                          <p:val>
                                            <p:fltVal val="0"/>
                                          </p:val>
                                        </p:tav>
                                        <p:tav tm="100000">
                                          <p:val>
                                            <p:strVal val="#ppt_h"/>
                                          </p:val>
                                        </p:tav>
                                      </p:tavLst>
                                    </p:anim>
                                    <p:anim calcmode="lin" valueType="num">
                                      <p:cBhvr>
                                        <p:cTn id="87" dur="1000" fill="hold"/>
                                        <p:tgtEl>
                                          <p:spTgt spid="24"/>
                                        </p:tgtEl>
                                        <p:attrNameLst>
                                          <p:attrName>style.rotation</p:attrName>
                                        </p:attrNameLst>
                                      </p:cBhvr>
                                      <p:tavLst>
                                        <p:tav tm="0">
                                          <p:val>
                                            <p:fltVal val="90"/>
                                          </p:val>
                                        </p:tav>
                                        <p:tav tm="100000">
                                          <p:val>
                                            <p:fltVal val="0"/>
                                          </p:val>
                                        </p:tav>
                                      </p:tavLst>
                                    </p:anim>
                                    <p:animEffect transition="in" filter="fade">
                                      <p:cBhvr>
                                        <p:cTn id="88" dur="1000"/>
                                        <p:tgtEl>
                                          <p:spTgt spid="24"/>
                                        </p:tgtEl>
                                      </p:cBhvr>
                                    </p:animEffect>
                                  </p:childTnLst>
                                </p:cTn>
                              </p:par>
                              <p:par>
                                <p:cTn id="89" presetID="31"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anim calcmode="lin" valueType="num">
                                      <p:cBhvr>
                                        <p:cTn id="91" dur="1000" fill="hold"/>
                                        <p:tgtEl>
                                          <p:spTgt spid="25"/>
                                        </p:tgtEl>
                                        <p:attrNameLst>
                                          <p:attrName>ppt_w</p:attrName>
                                        </p:attrNameLst>
                                      </p:cBhvr>
                                      <p:tavLst>
                                        <p:tav tm="0">
                                          <p:val>
                                            <p:fltVal val="0"/>
                                          </p:val>
                                        </p:tav>
                                        <p:tav tm="100000">
                                          <p:val>
                                            <p:strVal val="#ppt_w"/>
                                          </p:val>
                                        </p:tav>
                                      </p:tavLst>
                                    </p:anim>
                                    <p:anim calcmode="lin" valueType="num">
                                      <p:cBhvr>
                                        <p:cTn id="92" dur="1000" fill="hold"/>
                                        <p:tgtEl>
                                          <p:spTgt spid="25"/>
                                        </p:tgtEl>
                                        <p:attrNameLst>
                                          <p:attrName>ppt_h</p:attrName>
                                        </p:attrNameLst>
                                      </p:cBhvr>
                                      <p:tavLst>
                                        <p:tav tm="0">
                                          <p:val>
                                            <p:fltVal val="0"/>
                                          </p:val>
                                        </p:tav>
                                        <p:tav tm="100000">
                                          <p:val>
                                            <p:strVal val="#ppt_h"/>
                                          </p:val>
                                        </p:tav>
                                      </p:tavLst>
                                    </p:anim>
                                    <p:anim calcmode="lin" valueType="num">
                                      <p:cBhvr>
                                        <p:cTn id="93" dur="1000" fill="hold"/>
                                        <p:tgtEl>
                                          <p:spTgt spid="25"/>
                                        </p:tgtEl>
                                        <p:attrNameLst>
                                          <p:attrName>style.rotation</p:attrName>
                                        </p:attrNameLst>
                                      </p:cBhvr>
                                      <p:tavLst>
                                        <p:tav tm="0">
                                          <p:val>
                                            <p:fltVal val="90"/>
                                          </p:val>
                                        </p:tav>
                                        <p:tav tm="100000">
                                          <p:val>
                                            <p:fltVal val="0"/>
                                          </p:val>
                                        </p:tav>
                                      </p:tavLst>
                                    </p:anim>
                                    <p:animEffect transition="in" filter="fade">
                                      <p:cBhvr>
                                        <p:cTn id="94" dur="1000"/>
                                        <p:tgtEl>
                                          <p:spTgt spid="25"/>
                                        </p:tgtEl>
                                      </p:cBhvr>
                                    </p:animEffect>
                                  </p:childTnLst>
                                </p:cTn>
                              </p:par>
                              <p:par>
                                <p:cTn id="95" presetID="31" presetClass="entr" presetSubtype="0" fill="hold" nodeType="withEffect">
                                  <p:stCondLst>
                                    <p:cond delay="0"/>
                                  </p:stCondLst>
                                  <p:childTnLst>
                                    <p:set>
                                      <p:cBhvr>
                                        <p:cTn id="96" dur="1" fill="hold">
                                          <p:stCondLst>
                                            <p:cond delay="0"/>
                                          </p:stCondLst>
                                        </p:cTn>
                                        <p:tgtEl>
                                          <p:spTgt spid="26"/>
                                        </p:tgtEl>
                                        <p:attrNameLst>
                                          <p:attrName>style.visibility</p:attrName>
                                        </p:attrNameLst>
                                      </p:cBhvr>
                                      <p:to>
                                        <p:strVal val="visible"/>
                                      </p:to>
                                    </p:set>
                                    <p:anim calcmode="lin" valueType="num">
                                      <p:cBhvr>
                                        <p:cTn id="97" dur="1000" fill="hold"/>
                                        <p:tgtEl>
                                          <p:spTgt spid="26"/>
                                        </p:tgtEl>
                                        <p:attrNameLst>
                                          <p:attrName>ppt_w</p:attrName>
                                        </p:attrNameLst>
                                      </p:cBhvr>
                                      <p:tavLst>
                                        <p:tav tm="0">
                                          <p:val>
                                            <p:fltVal val="0"/>
                                          </p:val>
                                        </p:tav>
                                        <p:tav tm="100000">
                                          <p:val>
                                            <p:strVal val="#ppt_w"/>
                                          </p:val>
                                        </p:tav>
                                      </p:tavLst>
                                    </p:anim>
                                    <p:anim calcmode="lin" valueType="num">
                                      <p:cBhvr>
                                        <p:cTn id="98" dur="1000" fill="hold"/>
                                        <p:tgtEl>
                                          <p:spTgt spid="26"/>
                                        </p:tgtEl>
                                        <p:attrNameLst>
                                          <p:attrName>ppt_h</p:attrName>
                                        </p:attrNameLst>
                                      </p:cBhvr>
                                      <p:tavLst>
                                        <p:tav tm="0">
                                          <p:val>
                                            <p:fltVal val="0"/>
                                          </p:val>
                                        </p:tav>
                                        <p:tav tm="100000">
                                          <p:val>
                                            <p:strVal val="#ppt_h"/>
                                          </p:val>
                                        </p:tav>
                                      </p:tavLst>
                                    </p:anim>
                                    <p:anim calcmode="lin" valueType="num">
                                      <p:cBhvr>
                                        <p:cTn id="99" dur="1000" fill="hold"/>
                                        <p:tgtEl>
                                          <p:spTgt spid="26"/>
                                        </p:tgtEl>
                                        <p:attrNameLst>
                                          <p:attrName>style.rotation</p:attrName>
                                        </p:attrNameLst>
                                      </p:cBhvr>
                                      <p:tavLst>
                                        <p:tav tm="0">
                                          <p:val>
                                            <p:fltVal val="90"/>
                                          </p:val>
                                        </p:tav>
                                        <p:tav tm="100000">
                                          <p:val>
                                            <p:fltVal val="0"/>
                                          </p:val>
                                        </p:tav>
                                      </p:tavLst>
                                    </p:anim>
                                    <p:animEffect transition="in" filter="fade">
                                      <p:cBhvr>
                                        <p:cTn id="100" dur="1000"/>
                                        <p:tgtEl>
                                          <p:spTgt spid="26"/>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1000" fill="hold"/>
                                        <p:tgtEl>
                                          <p:spTgt spid="27"/>
                                        </p:tgtEl>
                                        <p:attrNameLst>
                                          <p:attrName>ppt_w</p:attrName>
                                        </p:attrNameLst>
                                      </p:cBhvr>
                                      <p:tavLst>
                                        <p:tav tm="0">
                                          <p:val>
                                            <p:fltVal val="0"/>
                                          </p:val>
                                        </p:tav>
                                        <p:tav tm="100000">
                                          <p:val>
                                            <p:strVal val="#ppt_w"/>
                                          </p:val>
                                        </p:tav>
                                      </p:tavLst>
                                    </p:anim>
                                    <p:anim calcmode="lin" valueType="num">
                                      <p:cBhvr>
                                        <p:cTn id="104" dur="1000" fill="hold"/>
                                        <p:tgtEl>
                                          <p:spTgt spid="27"/>
                                        </p:tgtEl>
                                        <p:attrNameLst>
                                          <p:attrName>ppt_h</p:attrName>
                                        </p:attrNameLst>
                                      </p:cBhvr>
                                      <p:tavLst>
                                        <p:tav tm="0">
                                          <p:val>
                                            <p:fltVal val="0"/>
                                          </p:val>
                                        </p:tav>
                                        <p:tav tm="100000">
                                          <p:val>
                                            <p:strVal val="#ppt_h"/>
                                          </p:val>
                                        </p:tav>
                                      </p:tavLst>
                                    </p:anim>
                                    <p:anim calcmode="lin" valueType="num">
                                      <p:cBhvr>
                                        <p:cTn id="105" dur="1000" fill="hold"/>
                                        <p:tgtEl>
                                          <p:spTgt spid="27"/>
                                        </p:tgtEl>
                                        <p:attrNameLst>
                                          <p:attrName>style.rotation</p:attrName>
                                        </p:attrNameLst>
                                      </p:cBhvr>
                                      <p:tavLst>
                                        <p:tav tm="0">
                                          <p:val>
                                            <p:fltVal val="90"/>
                                          </p:val>
                                        </p:tav>
                                        <p:tav tm="100000">
                                          <p:val>
                                            <p:fltVal val="0"/>
                                          </p:val>
                                        </p:tav>
                                      </p:tavLst>
                                    </p:anim>
                                    <p:animEffect transition="in" filter="fade">
                                      <p:cBhvr>
                                        <p:cTn id="106" dur="1000"/>
                                        <p:tgtEl>
                                          <p:spTgt spid="27"/>
                                        </p:tgtEl>
                                      </p:cBhvr>
                                    </p:animEffect>
                                  </p:childTnLst>
                                </p:cTn>
                              </p:par>
                              <p:par>
                                <p:cTn id="107" presetID="31" presetClass="entr" presetSubtype="0" fill="hold" nodeType="withEffect">
                                  <p:stCondLst>
                                    <p:cond delay="0"/>
                                  </p:stCondLst>
                                  <p:childTnLst>
                                    <p:set>
                                      <p:cBhvr>
                                        <p:cTn id="108" dur="1" fill="hold">
                                          <p:stCondLst>
                                            <p:cond delay="0"/>
                                          </p:stCondLst>
                                        </p:cTn>
                                        <p:tgtEl>
                                          <p:spTgt spid="2"/>
                                        </p:tgtEl>
                                        <p:attrNameLst>
                                          <p:attrName>style.visibility</p:attrName>
                                        </p:attrNameLst>
                                      </p:cBhvr>
                                      <p:to>
                                        <p:strVal val="visible"/>
                                      </p:to>
                                    </p:set>
                                    <p:anim calcmode="lin" valueType="num">
                                      <p:cBhvr>
                                        <p:cTn id="109" dur="1000" fill="hold"/>
                                        <p:tgtEl>
                                          <p:spTgt spid="2"/>
                                        </p:tgtEl>
                                        <p:attrNameLst>
                                          <p:attrName>ppt_w</p:attrName>
                                        </p:attrNameLst>
                                      </p:cBhvr>
                                      <p:tavLst>
                                        <p:tav tm="0">
                                          <p:val>
                                            <p:fltVal val="0"/>
                                          </p:val>
                                        </p:tav>
                                        <p:tav tm="100000">
                                          <p:val>
                                            <p:strVal val="#ppt_w"/>
                                          </p:val>
                                        </p:tav>
                                      </p:tavLst>
                                    </p:anim>
                                    <p:anim calcmode="lin" valueType="num">
                                      <p:cBhvr>
                                        <p:cTn id="110" dur="1000" fill="hold"/>
                                        <p:tgtEl>
                                          <p:spTgt spid="2"/>
                                        </p:tgtEl>
                                        <p:attrNameLst>
                                          <p:attrName>ppt_h</p:attrName>
                                        </p:attrNameLst>
                                      </p:cBhvr>
                                      <p:tavLst>
                                        <p:tav tm="0">
                                          <p:val>
                                            <p:fltVal val="0"/>
                                          </p:val>
                                        </p:tav>
                                        <p:tav tm="100000">
                                          <p:val>
                                            <p:strVal val="#ppt_h"/>
                                          </p:val>
                                        </p:tav>
                                      </p:tavLst>
                                    </p:anim>
                                    <p:anim calcmode="lin" valueType="num">
                                      <p:cBhvr>
                                        <p:cTn id="111" dur="1000" fill="hold"/>
                                        <p:tgtEl>
                                          <p:spTgt spid="2"/>
                                        </p:tgtEl>
                                        <p:attrNameLst>
                                          <p:attrName>style.rotation</p:attrName>
                                        </p:attrNameLst>
                                      </p:cBhvr>
                                      <p:tavLst>
                                        <p:tav tm="0">
                                          <p:val>
                                            <p:fltVal val="90"/>
                                          </p:val>
                                        </p:tav>
                                        <p:tav tm="100000">
                                          <p:val>
                                            <p:fltVal val="0"/>
                                          </p:val>
                                        </p:tav>
                                      </p:tavLst>
                                    </p:anim>
                                    <p:animEffect transition="in" filter="fade">
                                      <p:cBhvr>
                                        <p:cTn id="112" dur="1000"/>
                                        <p:tgtEl>
                                          <p:spTgt spid="2"/>
                                        </p:tgtEl>
                                      </p:cBhvr>
                                    </p:animEffect>
                                  </p:childTnLst>
                                </p:cTn>
                              </p:par>
                              <p:par>
                                <p:cTn id="113" presetID="31" presetClass="entr" presetSubtype="0" fill="hold" nodeType="withEffect">
                                  <p:stCondLst>
                                    <p:cond delay="0"/>
                                  </p:stCondLst>
                                  <p:childTnLst>
                                    <p:set>
                                      <p:cBhvr>
                                        <p:cTn id="114" dur="1" fill="hold">
                                          <p:stCondLst>
                                            <p:cond delay="0"/>
                                          </p:stCondLst>
                                        </p:cTn>
                                        <p:tgtEl>
                                          <p:spTgt spid="3"/>
                                        </p:tgtEl>
                                        <p:attrNameLst>
                                          <p:attrName>style.visibility</p:attrName>
                                        </p:attrNameLst>
                                      </p:cBhvr>
                                      <p:to>
                                        <p:strVal val="visible"/>
                                      </p:to>
                                    </p:set>
                                    <p:anim calcmode="lin" valueType="num">
                                      <p:cBhvr>
                                        <p:cTn id="115" dur="1000" fill="hold"/>
                                        <p:tgtEl>
                                          <p:spTgt spid="3"/>
                                        </p:tgtEl>
                                        <p:attrNameLst>
                                          <p:attrName>ppt_w</p:attrName>
                                        </p:attrNameLst>
                                      </p:cBhvr>
                                      <p:tavLst>
                                        <p:tav tm="0">
                                          <p:val>
                                            <p:fltVal val="0"/>
                                          </p:val>
                                        </p:tav>
                                        <p:tav tm="100000">
                                          <p:val>
                                            <p:strVal val="#ppt_w"/>
                                          </p:val>
                                        </p:tav>
                                      </p:tavLst>
                                    </p:anim>
                                    <p:anim calcmode="lin" valueType="num">
                                      <p:cBhvr>
                                        <p:cTn id="116" dur="1000" fill="hold"/>
                                        <p:tgtEl>
                                          <p:spTgt spid="3"/>
                                        </p:tgtEl>
                                        <p:attrNameLst>
                                          <p:attrName>ppt_h</p:attrName>
                                        </p:attrNameLst>
                                      </p:cBhvr>
                                      <p:tavLst>
                                        <p:tav tm="0">
                                          <p:val>
                                            <p:fltVal val="0"/>
                                          </p:val>
                                        </p:tav>
                                        <p:tav tm="100000">
                                          <p:val>
                                            <p:strVal val="#ppt_h"/>
                                          </p:val>
                                        </p:tav>
                                      </p:tavLst>
                                    </p:anim>
                                    <p:anim calcmode="lin" valueType="num">
                                      <p:cBhvr>
                                        <p:cTn id="117" dur="1000" fill="hold"/>
                                        <p:tgtEl>
                                          <p:spTgt spid="3"/>
                                        </p:tgtEl>
                                        <p:attrNameLst>
                                          <p:attrName>style.rotation</p:attrName>
                                        </p:attrNameLst>
                                      </p:cBhvr>
                                      <p:tavLst>
                                        <p:tav tm="0">
                                          <p:val>
                                            <p:fltVal val="90"/>
                                          </p:val>
                                        </p:tav>
                                        <p:tav tm="100000">
                                          <p:val>
                                            <p:fltVal val="0"/>
                                          </p:val>
                                        </p:tav>
                                      </p:tavLst>
                                    </p:anim>
                                    <p:animEffect transition="in" filter="fade">
                                      <p:cBhvr>
                                        <p:cTn id="118" dur="1000"/>
                                        <p:tgtEl>
                                          <p:spTgt spid="3"/>
                                        </p:tgtEl>
                                      </p:cBhvr>
                                    </p:animEffect>
                                  </p:childTnLst>
                                </p:cTn>
                              </p:par>
                              <p:par>
                                <p:cTn id="119" presetID="31" presetClass="entr" presetSubtype="0" fill="hold"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1000" fill="hold"/>
                                        <p:tgtEl>
                                          <p:spTgt spid="18"/>
                                        </p:tgtEl>
                                        <p:attrNameLst>
                                          <p:attrName>ppt_w</p:attrName>
                                        </p:attrNameLst>
                                      </p:cBhvr>
                                      <p:tavLst>
                                        <p:tav tm="0">
                                          <p:val>
                                            <p:fltVal val="0"/>
                                          </p:val>
                                        </p:tav>
                                        <p:tav tm="100000">
                                          <p:val>
                                            <p:strVal val="#ppt_w"/>
                                          </p:val>
                                        </p:tav>
                                      </p:tavLst>
                                    </p:anim>
                                    <p:anim calcmode="lin" valueType="num">
                                      <p:cBhvr>
                                        <p:cTn id="122" dur="1000" fill="hold"/>
                                        <p:tgtEl>
                                          <p:spTgt spid="18"/>
                                        </p:tgtEl>
                                        <p:attrNameLst>
                                          <p:attrName>ppt_h</p:attrName>
                                        </p:attrNameLst>
                                      </p:cBhvr>
                                      <p:tavLst>
                                        <p:tav tm="0">
                                          <p:val>
                                            <p:fltVal val="0"/>
                                          </p:val>
                                        </p:tav>
                                        <p:tav tm="100000">
                                          <p:val>
                                            <p:strVal val="#ppt_h"/>
                                          </p:val>
                                        </p:tav>
                                      </p:tavLst>
                                    </p:anim>
                                    <p:anim calcmode="lin" valueType="num">
                                      <p:cBhvr>
                                        <p:cTn id="123" dur="1000" fill="hold"/>
                                        <p:tgtEl>
                                          <p:spTgt spid="18"/>
                                        </p:tgtEl>
                                        <p:attrNameLst>
                                          <p:attrName>style.rotation</p:attrName>
                                        </p:attrNameLst>
                                      </p:cBhvr>
                                      <p:tavLst>
                                        <p:tav tm="0">
                                          <p:val>
                                            <p:fltVal val="90"/>
                                          </p:val>
                                        </p:tav>
                                        <p:tav tm="100000">
                                          <p:val>
                                            <p:fltVal val="0"/>
                                          </p:val>
                                        </p:tav>
                                      </p:tavLst>
                                    </p:anim>
                                    <p:animEffect transition="in" filter="fade">
                                      <p:cBhvr>
                                        <p:cTn id="124"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8279" y="-109014"/>
            <a:ext cx="1573124" cy="1573124"/>
          </a:xfrm>
          <a:prstGeom prst="rect">
            <a:avLst/>
          </a:prstGeom>
        </p:spPr>
      </p:pic>
      <p:sp>
        <p:nvSpPr>
          <p:cNvPr id="4" name="Date Placeholder 3"/>
          <p:cNvSpPr>
            <a:spLocks noGrp="1"/>
          </p:cNvSpPr>
          <p:nvPr>
            <p:ph type="dt" sz="half" idx="10"/>
          </p:nvPr>
        </p:nvSpPr>
        <p:spPr/>
        <p:txBody>
          <a:bodyPr/>
          <a:lstStyle/>
          <a:p>
            <a:fld id="{2AC3AB3E-D3D9-4794-8F05-9D7B954BB7D6}" type="datetime3">
              <a:rPr lang="en-GB" smtClean="0"/>
              <a:pPr/>
              <a:t>3 October, 2019</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B1E9B32-15C2-4A04-917F-33FA05578BCF}" type="slidenum">
              <a:rPr lang="en-GB" smtClean="0"/>
              <a:pPr/>
              <a:t>5</a:t>
            </a:fld>
            <a:endParaRPr lang="en-GB" dirty="0"/>
          </a:p>
        </p:txBody>
      </p:sp>
      <p:sp>
        <p:nvSpPr>
          <p:cNvPr id="7" name="AutoShape 2" descr="Image result for oxford university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4" descr="Image result for oxford university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 name="TextBox 26"/>
          <p:cNvSpPr txBox="1"/>
          <p:nvPr/>
        </p:nvSpPr>
        <p:spPr>
          <a:xfrm>
            <a:off x="1285162" y="61996"/>
            <a:ext cx="9615279" cy="646331"/>
          </a:xfrm>
          <a:prstGeom prst="rect">
            <a:avLst/>
          </a:prstGeom>
          <a:noFill/>
        </p:spPr>
        <p:txBody>
          <a:bodyPr wrap="square" rtlCol="0">
            <a:spAutoFit/>
          </a:bodyPr>
          <a:lstStyle/>
          <a:p>
            <a:pPr algn="ctr"/>
            <a:r>
              <a:rPr lang="en-GB" sz="3600" b="1" dirty="0" smtClean="0"/>
              <a:t>Where Our Students Go...</a:t>
            </a:r>
            <a:endParaRPr lang="en-GB" sz="36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500" y="3652433"/>
            <a:ext cx="1659771" cy="1059853"/>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6871" y="5303829"/>
            <a:ext cx="1659505" cy="43083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3394" y="3822643"/>
            <a:ext cx="1242020" cy="87126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57389" y="3100719"/>
            <a:ext cx="1018922" cy="589064"/>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24380" y="4466147"/>
            <a:ext cx="1092936" cy="612044"/>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8356" y="5270553"/>
            <a:ext cx="911685" cy="911685"/>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82" y="106560"/>
            <a:ext cx="1995389" cy="711123"/>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928293" y="4422964"/>
            <a:ext cx="758632" cy="864676"/>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93127" y="2180717"/>
            <a:ext cx="1659214" cy="1249215"/>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88167" y="1949637"/>
            <a:ext cx="889190" cy="889190"/>
          </a:xfrm>
          <a:prstGeom prst="rect">
            <a:avLst/>
          </a:prstGeom>
        </p:spPr>
      </p:pic>
      <p:pic>
        <p:nvPicPr>
          <p:cNvPr id="17" name="Picture 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988579" y="1289943"/>
            <a:ext cx="1001310" cy="717921"/>
          </a:xfrm>
          <a:prstGeom prst="rect">
            <a:avLst/>
          </a:prstGeom>
        </p:spPr>
      </p:pic>
      <p:pic>
        <p:nvPicPr>
          <p:cNvPr id="18" name="Picture 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501410" y="1334759"/>
            <a:ext cx="1198061" cy="1198061"/>
          </a:xfrm>
          <a:prstGeom prst="rect">
            <a:avLst/>
          </a:prstGeom>
        </p:spPr>
      </p:pic>
      <p:pic>
        <p:nvPicPr>
          <p:cNvPr id="19" name="Picture 18"/>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646418" y="3395251"/>
            <a:ext cx="924556" cy="1124876"/>
          </a:xfrm>
          <a:prstGeom prst="rect">
            <a:avLst/>
          </a:prstGeom>
        </p:spPr>
      </p:pic>
      <p:pic>
        <p:nvPicPr>
          <p:cNvPr id="20" name="Picture 19"/>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47560" y="3566878"/>
            <a:ext cx="2035988" cy="894874"/>
          </a:xfrm>
          <a:prstGeom prst="rect">
            <a:avLst/>
          </a:prstGeom>
        </p:spPr>
      </p:pic>
      <p:pic>
        <p:nvPicPr>
          <p:cNvPr id="21" name="Picture 20"/>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19388" y="2639345"/>
            <a:ext cx="986196" cy="986196"/>
          </a:xfrm>
          <a:prstGeom prst="rect">
            <a:avLst/>
          </a:prstGeom>
        </p:spPr>
      </p:pic>
      <p:pic>
        <p:nvPicPr>
          <p:cNvPr id="22" name="Picture 21"/>
          <p:cNvPicPr>
            <a:picLocks noChangeAspect="1"/>
          </p:cNvPicPr>
          <p:nvPr/>
        </p:nvPicPr>
        <p:blipFill rotWithShape="1">
          <a:blip r:embed="rId18">
            <a:extLst>
              <a:ext uri="{28A0092B-C50C-407E-A947-70E740481C1C}">
                <a14:useLocalDpi xmlns:a14="http://schemas.microsoft.com/office/drawing/2010/main" val="0"/>
              </a:ext>
            </a:extLst>
          </a:blip>
          <a:srcRect r="50522"/>
          <a:stretch/>
        </p:blipFill>
        <p:spPr>
          <a:xfrm>
            <a:off x="2304135" y="284307"/>
            <a:ext cx="968699" cy="991320"/>
          </a:xfrm>
          <a:prstGeom prst="rect">
            <a:avLst/>
          </a:prstGeom>
        </p:spPr>
      </p:pic>
      <p:pic>
        <p:nvPicPr>
          <p:cNvPr id="23" name="Picture 2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236878" y="4278054"/>
            <a:ext cx="1749652" cy="697895"/>
          </a:xfrm>
          <a:prstGeom prst="rect">
            <a:avLst/>
          </a:prstGeom>
        </p:spPr>
      </p:pic>
      <p:pic>
        <p:nvPicPr>
          <p:cNvPr id="24" name="Picture 23"/>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5146376" y="1062814"/>
            <a:ext cx="2500924" cy="496215"/>
          </a:xfrm>
          <a:prstGeom prst="rect">
            <a:avLst/>
          </a:prstGeom>
        </p:spPr>
      </p:pic>
      <p:pic>
        <p:nvPicPr>
          <p:cNvPr id="25" name="Picture 24"/>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706914" y="4871642"/>
            <a:ext cx="1112751" cy="797821"/>
          </a:xfrm>
          <a:prstGeom prst="rect">
            <a:avLst/>
          </a:prstGeom>
        </p:spPr>
      </p:pic>
      <p:pic>
        <p:nvPicPr>
          <p:cNvPr id="26" name="Picture 25"/>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0646204" y="1492134"/>
            <a:ext cx="1277588" cy="924880"/>
          </a:xfrm>
          <a:prstGeom prst="rect">
            <a:avLst/>
          </a:prstGeom>
        </p:spPr>
      </p:pic>
      <p:pic>
        <p:nvPicPr>
          <p:cNvPr id="29" name="Picture 2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786503" y="2397375"/>
            <a:ext cx="962051" cy="962051"/>
          </a:xfrm>
          <a:prstGeom prst="rect">
            <a:avLst/>
          </a:prstGeom>
        </p:spPr>
      </p:pic>
      <p:pic>
        <p:nvPicPr>
          <p:cNvPr id="30" name="Picture 29"/>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024107" y="4838445"/>
            <a:ext cx="869062" cy="869062"/>
          </a:xfrm>
          <a:prstGeom prst="rect">
            <a:avLst/>
          </a:prstGeom>
        </p:spPr>
      </p:pic>
      <p:pic>
        <p:nvPicPr>
          <p:cNvPr id="31" name="Picture 3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634887" y="1485544"/>
            <a:ext cx="2397676" cy="793077"/>
          </a:xfrm>
          <a:prstGeom prst="rect">
            <a:avLst/>
          </a:prstGeom>
        </p:spPr>
      </p:pic>
      <p:pic>
        <p:nvPicPr>
          <p:cNvPr id="32" name="Picture 31"/>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46561" y="2465412"/>
            <a:ext cx="970500" cy="746830"/>
          </a:xfrm>
          <a:prstGeom prst="rect">
            <a:avLst/>
          </a:prstGeom>
        </p:spPr>
      </p:pic>
    </p:spTree>
    <p:extLst>
      <p:ext uri="{BB962C8B-B14F-4D97-AF65-F5344CB8AC3E}">
        <p14:creationId xmlns:p14="http://schemas.microsoft.com/office/powerpoint/2010/main" val="730497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000" fill="hold"/>
                                        <p:tgtEl>
                                          <p:spTgt spid="28"/>
                                        </p:tgtEl>
                                        <p:attrNameLst>
                                          <p:attrName>ppt_w</p:attrName>
                                        </p:attrNameLst>
                                      </p:cBhvr>
                                      <p:tavLst>
                                        <p:tav tm="0">
                                          <p:val>
                                            <p:fltVal val="0"/>
                                          </p:val>
                                        </p:tav>
                                        <p:tav tm="100000">
                                          <p:val>
                                            <p:strVal val="#ppt_w"/>
                                          </p:val>
                                        </p:tav>
                                      </p:tavLst>
                                    </p:anim>
                                    <p:anim calcmode="lin" valueType="num">
                                      <p:cBhvr>
                                        <p:cTn id="8" dur="1000" fill="hold"/>
                                        <p:tgtEl>
                                          <p:spTgt spid="28"/>
                                        </p:tgtEl>
                                        <p:attrNameLst>
                                          <p:attrName>ppt_h</p:attrName>
                                        </p:attrNameLst>
                                      </p:cBhvr>
                                      <p:tavLst>
                                        <p:tav tm="0">
                                          <p:val>
                                            <p:fltVal val="0"/>
                                          </p:val>
                                        </p:tav>
                                        <p:tav tm="100000">
                                          <p:val>
                                            <p:strVal val="#ppt_h"/>
                                          </p:val>
                                        </p:tav>
                                      </p:tavLst>
                                    </p:anim>
                                    <p:anim calcmode="lin" valueType="num">
                                      <p:cBhvr>
                                        <p:cTn id="9" dur="1000" fill="hold"/>
                                        <p:tgtEl>
                                          <p:spTgt spid="28"/>
                                        </p:tgtEl>
                                        <p:attrNameLst>
                                          <p:attrName>style.rotation</p:attrName>
                                        </p:attrNameLst>
                                      </p:cBhvr>
                                      <p:tavLst>
                                        <p:tav tm="0">
                                          <p:val>
                                            <p:fltVal val="90"/>
                                          </p:val>
                                        </p:tav>
                                        <p:tav tm="100000">
                                          <p:val>
                                            <p:fltVal val="0"/>
                                          </p:val>
                                        </p:tav>
                                      </p:tavLst>
                                    </p:anim>
                                    <p:animEffect transition="in" filter="fade">
                                      <p:cBhvr>
                                        <p:cTn id="10" dur="1000"/>
                                        <p:tgtEl>
                                          <p:spTgt spid="28"/>
                                        </p:tgtEl>
                                      </p:cBhvr>
                                    </p:animEffect>
                                  </p:childTnLst>
                                </p:cTn>
                              </p:par>
                              <p:par>
                                <p:cTn id="11" presetID="31" presetClass="entr" presetSubtype="0" fill="hold" grpId="0" nodeType="withEffect" nodePh="1">
                                  <p:stCondLst>
                                    <p:cond delay="0"/>
                                  </p:stCondLst>
                                  <p:endCondLst>
                                    <p:cond evt="begin" delay="0">
                                      <p:tn val="11"/>
                                    </p:cond>
                                  </p:end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nodePh="1">
                                  <p:stCondLst>
                                    <p:cond delay="0"/>
                                  </p:stCondLst>
                                  <p:endCondLst>
                                    <p:cond evt="begin" delay="0">
                                      <p:tn val="17"/>
                                    </p:cond>
                                  </p:end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1000" fill="hold"/>
                                        <p:tgtEl>
                                          <p:spTgt spid="27"/>
                                        </p:tgtEl>
                                        <p:attrNameLst>
                                          <p:attrName>ppt_w</p:attrName>
                                        </p:attrNameLst>
                                      </p:cBhvr>
                                      <p:tavLst>
                                        <p:tav tm="0">
                                          <p:val>
                                            <p:fltVal val="0"/>
                                          </p:val>
                                        </p:tav>
                                        <p:tav tm="100000">
                                          <p:val>
                                            <p:strVal val="#ppt_w"/>
                                          </p:val>
                                        </p:tav>
                                      </p:tavLst>
                                    </p:anim>
                                    <p:anim calcmode="lin" valueType="num">
                                      <p:cBhvr>
                                        <p:cTn id="26" dur="1000" fill="hold"/>
                                        <p:tgtEl>
                                          <p:spTgt spid="27"/>
                                        </p:tgtEl>
                                        <p:attrNameLst>
                                          <p:attrName>ppt_h</p:attrName>
                                        </p:attrNameLst>
                                      </p:cBhvr>
                                      <p:tavLst>
                                        <p:tav tm="0">
                                          <p:val>
                                            <p:fltVal val="0"/>
                                          </p:val>
                                        </p:tav>
                                        <p:tav tm="100000">
                                          <p:val>
                                            <p:strVal val="#ppt_h"/>
                                          </p:val>
                                        </p:tav>
                                      </p:tavLst>
                                    </p:anim>
                                    <p:anim calcmode="lin" valueType="num">
                                      <p:cBhvr>
                                        <p:cTn id="27" dur="1000" fill="hold"/>
                                        <p:tgtEl>
                                          <p:spTgt spid="27"/>
                                        </p:tgtEl>
                                        <p:attrNameLst>
                                          <p:attrName>style.rotation</p:attrName>
                                        </p:attrNameLst>
                                      </p:cBhvr>
                                      <p:tavLst>
                                        <p:tav tm="0">
                                          <p:val>
                                            <p:fltVal val="90"/>
                                          </p:val>
                                        </p:tav>
                                        <p:tav tm="100000">
                                          <p:val>
                                            <p:fltVal val="0"/>
                                          </p:val>
                                        </p:tav>
                                      </p:tavLst>
                                    </p:anim>
                                    <p:animEffect transition="in" filter="fade">
                                      <p:cBhvr>
                                        <p:cTn id="28" dur="1000"/>
                                        <p:tgtEl>
                                          <p:spTgt spid="27"/>
                                        </p:tgtEl>
                                      </p:cBhvr>
                                    </p:animEffect>
                                  </p:childTnLst>
                                </p:cTn>
                              </p:par>
                              <p:par>
                                <p:cTn id="29" presetID="31" presetClass="entr" presetSubtype="0" fill="hold"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1000" fill="hold"/>
                                        <p:tgtEl>
                                          <p:spTgt spid="2"/>
                                        </p:tgtEl>
                                        <p:attrNameLst>
                                          <p:attrName>ppt_w</p:attrName>
                                        </p:attrNameLst>
                                      </p:cBhvr>
                                      <p:tavLst>
                                        <p:tav tm="0">
                                          <p:val>
                                            <p:fltVal val="0"/>
                                          </p:val>
                                        </p:tav>
                                        <p:tav tm="100000">
                                          <p:val>
                                            <p:strVal val="#ppt_w"/>
                                          </p:val>
                                        </p:tav>
                                      </p:tavLst>
                                    </p:anim>
                                    <p:anim calcmode="lin" valueType="num">
                                      <p:cBhvr>
                                        <p:cTn id="32" dur="1000" fill="hold"/>
                                        <p:tgtEl>
                                          <p:spTgt spid="2"/>
                                        </p:tgtEl>
                                        <p:attrNameLst>
                                          <p:attrName>ppt_h</p:attrName>
                                        </p:attrNameLst>
                                      </p:cBhvr>
                                      <p:tavLst>
                                        <p:tav tm="0">
                                          <p:val>
                                            <p:fltVal val="0"/>
                                          </p:val>
                                        </p:tav>
                                        <p:tav tm="100000">
                                          <p:val>
                                            <p:strVal val="#ppt_h"/>
                                          </p:val>
                                        </p:tav>
                                      </p:tavLst>
                                    </p:anim>
                                    <p:anim calcmode="lin" valueType="num">
                                      <p:cBhvr>
                                        <p:cTn id="33" dur="1000" fill="hold"/>
                                        <p:tgtEl>
                                          <p:spTgt spid="2"/>
                                        </p:tgtEl>
                                        <p:attrNameLst>
                                          <p:attrName>style.rotation</p:attrName>
                                        </p:attrNameLst>
                                      </p:cBhvr>
                                      <p:tavLst>
                                        <p:tav tm="0">
                                          <p:val>
                                            <p:fltVal val="90"/>
                                          </p:val>
                                        </p:tav>
                                        <p:tav tm="100000">
                                          <p:val>
                                            <p:fltVal val="0"/>
                                          </p:val>
                                        </p:tav>
                                      </p:tavLst>
                                    </p:anim>
                                    <p:animEffect transition="in" filter="fade">
                                      <p:cBhvr>
                                        <p:cTn id="34" dur="1000"/>
                                        <p:tgtEl>
                                          <p:spTgt spid="2"/>
                                        </p:tgtEl>
                                      </p:cBhvr>
                                    </p:animEffect>
                                  </p:childTnLst>
                                </p:cTn>
                              </p:par>
                              <p:par>
                                <p:cTn id="35" presetID="31"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1000" fill="hold"/>
                                        <p:tgtEl>
                                          <p:spTgt spid="3"/>
                                        </p:tgtEl>
                                        <p:attrNameLst>
                                          <p:attrName>ppt_w</p:attrName>
                                        </p:attrNameLst>
                                      </p:cBhvr>
                                      <p:tavLst>
                                        <p:tav tm="0">
                                          <p:val>
                                            <p:fltVal val="0"/>
                                          </p:val>
                                        </p:tav>
                                        <p:tav tm="100000">
                                          <p:val>
                                            <p:strVal val="#ppt_w"/>
                                          </p:val>
                                        </p:tav>
                                      </p:tavLst>
                                    </p:anim>
                                    <p:anim calcmode="lin" valueType="num">
                                      <p:cBhvr>
                                        <p:cTn id="38" dur="1000" fill="hold"/>
                                        <p:tgtEl>
                                          <p:spTgt spid="3"/>
                                        </p:tgtEl>
                                        <p:attrNameLst>
                                          <p:attrName>ppt_h</p:attrName>
                                        </p:attrNameLst>
                                      </p:cBhvr>
                                      <p:tavLst>
                                        <p:tav tm="0">
                                          <p:val>
                                            <p:fltVal val="0"/>
                                          </p:val>
                                        </p:tav>
                                        <p:tav tm="100000">
                                          <p:val>
                                            <p:strVal val="#ppt_h"/>
                                          </p:val>
                                        </p:tav>
                                      </p:tavLst>
                                    </p:anim>
                                    <p:anim calcmode="lin" valueType="num">
                                      <p:cBhvr>
                                        <p:cTn id="39" dur="1000" fill="hold"/>
                                        <p:tgtEl>
                                          <p:spTgt spid="3"/>
                                        </p:tgtEl>
                                        <p:attrNameLst>
                                          <p:attrName>style.rotation</p:attrName>
                                        </p:attrNameLst>
                                      </p:cBhvr>
                                      <p:tavLst>
                                        <p:tav tm="0">
                                          <p:val>
                                            <p:fltVal val="90"/>
                                          </p:val>
                                        </p:tav>
                                        <p:tav tm="100000">
                                          <p:val>
                                            <p:fltVal val="0"/>
                                          </p:val>
                                        </p:tav>
                                      </p:tavLst>
                                    </p:anim>
                                    <p:animEffect transition="in" filter="fade">
                                      <p:cBhvr>
                                        <p:cTn id="40" dur="1000"/>
                                        <p:tgtEl>
                                          <p:spTgt spid="3"/>
                                        </p:tgtEl>
                                      </p:cBhvr>
                                    </p:animEffect>
                                  </p:childTnLst>
                                </p:cTn>
                              </p:par>
                              <p:par>
                                <p:cTn id="41" presetID="3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par>
                                <p:cTn id="47" presetID="3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1000" fill="hold"/>
                                        <p:tgtEl>
                                          <p:spTgt spid="10"/>
                                        </p:tgtEl>
                                        <p:attrNameLst>
                                          <p:attrName>ppt_w</p:attrName>
                                        </p:attrNameLst>
                                      </p:cBhvr>
                                      <p:tavLst>
                                        <p:tav tm="0">
                                          <p:val>
                                            <p:fltVal val="0"/>
                                          </p:val>
                                        </p:tav>
                                        <p:tav tm="100000">
                                          <p:val>
                                            <p:strVal val="#ppt_w"/>
                                          </p:val>
                                        </p:tav>
                                      </p:tavLst>
                                    </p:anim>
                                    <p:anim calcmode="lin" valueType="num">
                                      <p:cBhvr>
                                        <p:cTn id="50" dur="1000" fill="hold"/>
                                        <p:tgtEl>
                                          <p:spTgt spid="10"/>
                                        </p:tgtEl>
                                        <p:attrNameLst>
                                          <p:attrName>ppt_h</p:attrName>
                                        </p:attrNameLst>
                                      </p:cBhvr>
                                      <p:tavLst>
                                        <p:tav tm="0">
                                          <p:val>
                                            <p:fltVal val="0"/>
                                          </p:val>
                                        </p:tav>
                                        <p:tav tm="100000">
                                          <p:val>
                                            <p:strVal val="#ppt_h"/>
                                          </p:val>
                                        </p:tav>
                                      </p:tavLst>
                                    </p:anim>
                                    <p:anim calcmode="lin" valueType="num">
                                      <p:cBhvr>
                                        <p:cTn id="51" dur="1000" fill="hold"/>
                                        <p:tgtEl>
                                          <p:spTgt spid="10"/>
                                        </p:tgtEl>
                                        <p:attrNameLst>
                                          <p:attrName>style.rotation</p:attrName>
                                        </p:attrNameLst>
                                      </p:cBhvr>
                                      <p:tavLst>
                                        <p:tav tm="0">
                                          <p:val>
                                            <p:fltVal val="90"/>
                                          </p:val>
                                        </p:tav>
                                        <p:tav tm="100000">
                                          <p:val>
                                            <p:fltVal val="0"/>
                                          </p:val>
                                        </p:tav>
                                      </p:tavLst>
                                    </p:anim>
                                    <p:animEffect transition="in" filter="fade">
                                      <p:cBhvr>
                                        <p:cTn id="52" dur="1000"/>
                                        <p:tgtEl>
                                          <p:spTgt spid="10"/>
                                        </p:tgtEl>
                                      </p:cBhvr>
                                    </p:animEffect>
                                  </p:childTnLst>
                                </p:cTn>
                              </p:par>
                              <p:par>
                                <p:cTn id="53" presetID="31"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1000" fill="hold"/>
                                        <p:tgtEl>
                                          <p:spTgt spid="11"/>
                                        </p:tgtEl>
                                        <p:attrNameLst>
                                          <p:attrName>ppt_w</p:attrName>
                                        </p:attrNameLst>
                                      </p:cBhvr>
                                      <p:tavLst>
                                        <p:tav tm="0">
                                          <p:val>
                                            <p:fltVal val="0"/>
                                          </p:val>
                                        </p:tav>
                                        <p:tav tm="100000">
                                          <p:val>
                                            <p:strVal val="#ppt_w"/>
                                          </p:val>
                                        </p:tav>
                                      </p:tavLst>
                                    </p:anim>
                                    <p:anim calcmode="lin" valueType="num">
                                      <p:cBhvr>
                                        <p:cTn id="56" dur="1000" fill="hold"/>
                                        <p:tgtEl>
                                          <p:spTgt spid="11"/>
                                        </p:tgtEl>
                                        <p:attrNameLst>
                                          <p:attrName>ppt_h</p:attrName>
                                        </p:attrNameLst>
                                      </p:cBhvr>
                                      <p:tavLst>
                                        <p:tav tm="0">
                                          <p:val>
                                            <p:fltVal val="0"/>
                                          </p:val>
                                        </p:tav>
                                        <p:tav tm="100000">
                                          <p:val>
                                            <p:strVal val="#ppt_h"/>
                                          </p:val>
                                        </p:tav>
                                      </p:tavLst>
                                    </p:anim>
                                    <p:anim calcmode="lin" valueType="num">
                                      <p:cBhvr>
                                        <p:cTn id="57" dur="1000" fill="hold"/>
                                        <p:tgtEl>
                                          <p:spTgt spid="11"/>
                                        </p:tgtEl>
                                        <p:attrNameLst>
                                          <p:attrName>style.rotation</p:attrName>
                                        </p:attrNameLst>
                                      </p:cBhvr>
                                      <p:tavLst>
                                        <p:tav tm="0">
                                          <p:val>
                                            <p:fltVal val="90"/>
                                          </p:val>
                                        </p:tav>
                                        <p:tav tm="100000">
                                          <p:val>
                                            <p:fltVal val="0"/>
                                          </p:val>
                                        </p:tav>
                                      </p:tavLst>
                                    </p:anim>
                                    <p:animEffect transition="in" filter="fade">
                                      <p:cBhvr>
                                        <p:cTn id="58" dur="1000"/>
                                        <p:tgtEl>
                                          <p:spTgt spid="11"/>
                                        </p:tgtEl>
                                      </p:cBhvr>
                                    </p:animEffect>
                                  </p:childTnLst>
                                </p:cTn>
                              </p:par>
                              <p:par>
                                <p:cTn id="59" presetID="31" presetClass="entr" presetSubtype="0" fill="hold"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ppt_w</p:attrName>
                                        </p:attrNameLst>
                                      </p:cBhvr>
                                      <p:tavLst>
                                        <p:tav tm="0">
                                          <p:val>
                                            <p:fltVal val="0"/>
                                          </p:val>
                                        </p:tav>
                                        <p:tav tm="100000">
                                          <p:val>
                                            <p:strVal val="#ppt_w"/>
                                          </p:val>
                                        </p:tav>
                                      </p:tavLst>
                                    </p:anim>
                                    <p:anim calcmode="lin" valueType="num">
                                      <p:cBhvr>
                                        <p:cTn id="62" dur="1000" fill="hold"/>
                                        <p:tgtEl>
                                          <p:spTgt spid="12"/>
                                        </p:tgtEl>
                                        <p:attrNameLst>
                                          <p:attrName>ppt_h</p:attrName>
                                        </p:attrNameLst>
                                      </p:cBhvr>
                                      <p:tavLst>
                                        <p:tav tm="0">
                                          <p:val>
                                            <p:fltVal val="0"/>
                                          </p:val>
                                        </p:tav>
                                        <p:tav tm="100000">
                                          <p:val>
                                            <p:strVal val="#ppt_h"/>
                                          </p:val>
                                        </p:tav>
                                      </p:tavLst>
                                    </p:anim>
                                    <p:anim calcmode="lin" valueType="num">
                                      <p:cBhvr>
                                        <p:cTn id="63" dur="1000" fill="hold"/>
                                        <p:tgtEl>
                                          <p:spTgt spid="12"/>
                                        </p:tgtEl>
                                        <p:attrNameLst>
                                          <p:attrName>style.rotation</p:attrName>
                                        </p:attrNameLst>
                                      </p:cBhvr>
                                      <p:tavLst>
                                        <p:tav tm="0">
                                          <p:val>
                                            <p:fltVal val="90"/>
                                          </p:val>
                                        </p:tav>
                                        <p:tav tm="100000">
                                          <p:val>
                                            <p:fltVal val="0"/>
                                          </p:val>
                                        </p:tav>
                                      </p:tavLst>
                                    </p:anim>
                                    <p:animEffect transition="in" filter="fade">
                                      <p:cBhvr>
                                        <p:cTn id="64" dur="1000"/>
                                        <p:tgtEl>
                                          <p:spTgt spid="12"/>
                                        </p:tgtEl>
                                      </p:cBhvr>
                                    </p:animEffect>
                                  </p:childTnLst>
                                </p:cTn>
                              </p:par>
                              <p:par>
                                <p:cTn id="65" presetID="31" presetClass="entr" presetSubtype="0" fill="hold"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1000" fill="hold"/>
                                        <p:tgtEl>
                                          <p:spTgt spid="13"/>
                                        </p:tgtEl>
                                        <p:attrNameLst>
                                          <p:attrName>ppt_w</p:attrName>
                                        </p:attrNameLst>
                                      </p:cBhvr>
                                      <p:tavLst>
                                        <p:tav tm="0">
                                          <p:val>
                                            <p:fltVal val="0"/>
                                          </p:val>
                                        </p:tav>
                                        <p:tav tm="100000">
                                          <p:val>
                                            <p:strVal val="#ppt_w"/>
                                          </p:val>
                                        </p:tav>
                                      </p:tavLst>
                                    </p:anim>
                                    <p:anim calcmode="lin" valueType="num">
                                      <p:cBhvr>
                                        <p:cTn id="68" dur="1000" fill="hold"/>
                                        <p:tgtEl>
                                          <p:spTgt spid="13"/>
                                        </p:tgtEl>
                                        <p:attrNameLst>
                                          <p:attrName>ppt_h</p:attrName>
                                        </p:attrNameLst>
                                      </p:cBhvr>
                                      <p:tavLst>
                                        <p:tav tm="0">
                                          <p:val>
                                            <p:fltVal val="0"/>
                                          </p:val>
                                        </p:tav>
                                        <p:tav tm="100000">
                                          <p:val>
                                            <p:strVal val="#ppt_h"/>
                                          </p:val>
                                        </p:tav>
                                      </p:tavLst>
                                    </p:anim>
                                    <p:anim calcmode="lin" valueType="num">
                                      <p:cBhvr>
                                        <p:cTn id="69" dur="1000" fill="hold"/>
                                        <p:tgtEl>
                                          <p:spTgt spid="13"/>
                                        </p:tgtEl>
                                        <p:attrNameLst>
                                          <p:attrName>style.rotation</p:attrName>
                                        </p:attrNameLst>
                                      </p:cBhvr>
                                      <p:tavLst>
                                        <p:tav tm="0">
                                          <p:val>
                                            <p:fltVal val="90"/>
                                          </p:val>
                                        </p:tav>
                                        <p:tav tm="100000">
                                          <p:val>
                                            <p:fltVal val="0"/>
                                          </p:val>
                                        </p:tav>
                                      </p:tavLst>
                                    </p:anim>
                                    <p:animEffect transition="in" filter="fade">
                                      <p:cBhvr>
                                        <p:cTn id="70" dur="1000"/>
                                        <p:tgtEl>
                                          <p:spTgt spid="13"/>
                                        </p:tgtEl>
                                      </p:cBhvr>
                                    </p:animEffect>
                                  </p:childTnLst>
                                </p:cTn>
                              </p:par>
                              <p:par>
                                <p:cTn id="71" presetID="31" presetClass="entr" presetSubtype="0"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ppt_w</p:attrName>
                                        </p:attrNameLst>
                                      </p:cBhvr>
                                      <p:tavLst>
                                        <p:tav tm="0">
                                          <p:val>
                                            <p:fltVal val="0"/>
                                          </p:val>
                                        </p:tav>
                                        <p:tav tm="100000">
                                          <p:val>
                                            <p:strVal val="#ppt_w"/>
                                          </p:val>
                                        </p:tav>
                                      </p:tavLst>
                                    </p:anim>
                                    <p:anim calcmode="lin" valueType="num">
                                      <p:cBhvr>
                                        <p:cTn id="74" dur="1000" fill="hold"/>
                                        <p:tgtEl>
                                          <p:spTgt spid="14"/>
                                        </p:tgtEl>
                                        <p:attrNameLst>
                                          <p:attrName>ppt_h</p:attrName>
                                        </p:attrNameLst>
                                      </p:cBhvr>
                                      <p:tavLst>
                                        <p:tav tm="0">
                                          <p:val>
                                            <p:fltVal val="0"/>
                                          </p:val>
                                        </p:tav>
                                        <p:tav tm="100000">
                                          <p:val>
                                            <p:strVal val="#ppt_h"/>
                                          </p:val>
                                        </p:tav>
                                      </p:tavLst>
                                    </p:anim>
                                    <p:anim calcmode="lin" valueType="num">
                                      <p:cBhvr>
                                        <p:cTn id="75" dur="1000" fill="hold"/>
                                        <p:tgtEl>
                                          <p:spTgt spid="14"/>
                                        </p:tgtEl>
                                        <p:attrNameLst>
                                          <p:attrName>style.rotation</p:attrName>
                                        </p:attrNameLst>
                                      </p:cBhvr>
                                      <p:tavLst>
                                        <p:tav tm="0">
                                          <p:val>
                                            <p:fltVal val="90"/>
                                          </p:val>
                                        </p:tav>
                                        <p:tav tm="100000">
                                          <p:val>
                                            <p:fltVal val="0"/>
                                          </p:val>
                                        </p:tav>
                                      </p:tavLst>
                                    </p:anim>
                                    <p:animEffect transition="in" filter="fade">
                                      <p:cBhvr>
                                        <p:cTn id="76" dur="1000"/>
                                        <p:tgtEl>
                                          <p:spTgt spid="14"/>
                                        </p:tgtEl>
                                      </p:cBhvr>
                                    </p:animEffect>
                                  </p:childTnLst>
                                </p:cTn>
                              </p:par>
                              <p:par>
                                <p:cTn id="77" presetID="31" presetClass="entr" presetSubtype="0" fill="hold" nodeType="with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1000" fill="hold"/>
                                        <p:tgtEl>
                                          <p:spTgt spid="15"/>
                                        </p:tgtEl>
                                        <p:attrNameLst>
                                          <p:attrName>ppt_w</p:attrName>
                                        </p:attrNameLst>
                                      </p:cBhvr>
                                      <p:tavLst>
                                        <p:tav tm="0">
                                          <p:val>
                                            <p:fltVal val="0"/>
                                          </p:val>
                                        </p:tav>
                                        <p:tav tm="100000">
                                          <p:val>
                                            <p:strVal val="#ppt_w"/>
                                          </p:val>
                                        </p:tav>
                                      </p:tavLst>
                                    </p:anim>
                                    <p:anim calcmode="lin" valueType="num">
                                      <p:cBhvr>
                                        <p:cTn id="80" dur="1000" fill="hold"/>
                                        <p:tgtEl>
                                          <p:spTgt spid="15"/>
                                        </p:tgtEl>
                                        <p:attrNameLst>
                                          <p:attrName>ppt_h</p:attrName>
                                        </p:attrNameLst>
                                      </p:cBhvr>
                                      <p:tavLst>
                                        <p:tav tm="0">
                                          <p:val>
                                            <p:fltVal val="0"/>
                                          </p:val>
                                        </p:tav>
                                        <p:tav tm="100000">
                                          <p:val>
                                            <p:strVal val="#ppt_h"/>
                                          </p:val>
                                        </p:tav>
                                      </p:tavLst>
                                    </p:anim>
                                    <p:anim calcmode="lin" valueType="num">
                                      <p:cBhvr>
                                        <p:cTn id="81" dur="1000" fill="hold"/>
                                        <p:tgtEl>
                                          <p:spTgt spid="15"/>
                                        </p:tgtEl>
                                        <p:attrNameLst>
                                          <p:attrName>style.rotation</p:attrName>
                                        </p:attrNameLst>
                                      </p:cBhvr>
                                      <p:tavLst>
                                        <p:tav tm="0">
                                          <p:val>
                                            <p:fltVal val="90"/>
                                          </p:val>
                                        </p:tav>
                                        <p:tav tm="100000">
                                          <p:val>
                                            <p:fltVal val="0"/>
                                          </p:val>
                                        </p:tav>
                                      </p:tavLst>
                                    </p:anim>
                                    <p:animEffect transition="in" filter="fade">
                                      <p:cBhvr>
                                        <p:cTn id="82" dur="1000"/>
                                        <p:tgtEl>
                                          <p:spTgt spid="15"/>
                                        </p:tgtEl>
                                      </p:cBhvr>
                                    </p:animEffect>
                                  </p:childTnLst>
                                </p:cTn>
                              </p:par>
                              <p:par>
                                <p:cTn id="83" presetID="31" presetClass="entr" presetSubtype="0" fill="hold" nodeType="with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p:cTn id="85" dur="1000" fill="hold"/>
                                        <p:tgtEl>
                                          <p:spTgt spid="16"/>
                                        </p:tgtEl>
                                        <p:attrNameLst>
                                          <p:attrName>ppt_w</p:attrName>
                                        </p:attrNameLst>
                                      </p:cBhvr>
                                      <p:tavLst>
                                        <p:tav tm="0">
                                          <p:val>
                                            <p:fltVal val="0"/>
                                          </p:val>
                                        </p:tav>
                                        <p:tav tm="100000">
                                          <p:val>
                                            <p:strVal val="#ppt_w"/>
                                          </p:val>
                                        </p:tav>
                                      </p:tavLst>
                                    </p:anim>
                                    <p:anim calcmode="lin" valueType="num">
                                      <p:cBhvr>
                                        <p:cTn id="86" dur="1000" fill="hold"/>
                                        <p:tgtEl>
                                          <p:spTgt spid="16"/>
                                        </p:tgtEl>
                                        <p:attrNameLst>
                                          <p:attrName>ppt_h</p:attrName>
                                        </p:attrNameLst>
                                      </p:cBhvr>
                                      <p:tavLst>
                                        <p:tav tm="0">
                                          <p:val>
                                            <p:fltVal val="0"/>
                                          </p:val>
                                        </p:tav>
                                        <p:tav tm="100000">
                                          <p:val>
                                            <p:strVal val="#ppt_h"/>
                                          </p:val>
                                        </p:tav>
                                      </p:tavLst>
                                    </p:anim>
                                    <p:anim calcmode="lin" valueType="num">
                                      <p:cBhvr>
                                        <p:cTn id="87" dur="1000" fill="hold"/>
                                        <p:tgtEl>
                                          <p:spTgt spid="16"/>
                                        </p:tgtEl>
                                        <p:attrNameLst>
                                          <p:attrName>style.rotation</p:attrName>
                                        </p:attrNameLst>
                                      </p:cBhvr>
                                      <p:tavLst>
                                        <p:tav tm="0">
                                          <p:val>
                                            <p:fltVal val="90"/>
                                          </p:val>
                                        </p:tav>
                                        <p:tav tm="100000">
                                          <p:val>
                                            <p:fltVal val="0"/>
                                          </p:val>
                                        </p:tav>
                                      </p:tavLst>
                                    </p:anim>
                                    <p:animEffect transition="in" filter="fade">
                                      <p:cBhvr>
                                        <p:cTn id="88" dur="1000"/>
                                        <p:tgtEl>
                                          <p:spTgt spid="16"/>
                                        </p:tgtEl>
                                      </p:cBhvr>
                                    </p:animEffect>
                                  </p:childTnLst>
                                </p:cTn>
                              </p:par>
                              <p:par>
                                <p:cTn id="89" presetID="31" presetClass="entr" presetSubtype="0" fill="hold" nodeType="with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1000" fill="hold"/>
                                        <p:tgtEl>
                                          <p:spTgt spid="17"/>
                                        </p:tgtEl>
                                        <p:attrNameLst>
                                          <p:attrName>ppt_w</p:attrName>
                                        </p:attrNameLst>
                                      </p:cBhvr>
                                      <p:tavLst>
                                        <p:tav tm="0">
                                          <p:val>
                                            <p:fltVal val="0"/>
                                          </p:val>
                                        </p:tav>
                                        <p:tav tm="100000">
                                          <p:val>
                                            <p:strVal val="#ppt_w"/>
                                          </p:val>
                                        </p:tav>
                                      </p:tavLst>
                                    </p:anim>
                                    <p:anim calcmode="lin" valueType="num">
                                      <p:cBhvr>
                                        <p:cTn id="92" dur="1000" fill="hold"/>
                                        <p:tgtEl>
                                          <p:spTgt spid="17"/>
                                        </p:tgtEl>
                                        <p:attrNameLst>
                                          <p:attrName>ppt_h</p:attrName>
                                        </p:attrNameLst>
                                      </p:cBhvr>
                                      <p:tavLst>
                                        <p:tav tm="0">
                                          <p:val>
                                            <p:fltVal val="0"/>
                                          </p:val>
                                        </p:tav>
                                        <p:tav tm="100000">
                                          <p:val>
                                            <p:strVal val="#ppt_h"/>
                                          </p:val>
                                        </p:tav>
                                      </p:tavLst>
                                    </p:anim>
                                    <p:anim calcmode="lin" valueType="num">
                                      <p:cBhvr>
                                        <p:cTn id="93" dur="1000" fill="hold"/>
                                        <p:tgtEl>
                                          <p:spTgt spid="17"/>
                                        </p:tgtEl>
                                        <p:attrNameLst>
                                          <p:attrName>style.rotation</p:attrName>
                                        </p:attrNameLst>
                                      </p:cBhvr>
                                      <p:tavLst>
                                        <p:tav tm="0">
                                          <p:val>
                                            <p:fltVal val="90"/>
                                          </p:val>
                                        </p:tav>
                                        <p:tav tm="100000">
                                          <p:val>
                                            <p:fltVal val="0"/>
                                          </p:val>
                                        </p:tav>
                                      </p:tavLst>
                                    </p:anim>
                                    <p:animEffect transition="in" filter="fade">
                                      <p:cBhvr>
                                        <p:cTn id="94" dur="1000"/>
                                        <p:tgtEl>
                                          <p:spTgt spid="17"/>
                                        </p:tgtEl>
                                      </p:cBhvr>
                                    </p:animEffect>
                                  </p:childTnLst>
                                </p:cTn>
                              </p:par>
                              <p:par>
                                <p:cTn id="95" presetID="31" presetClass="entr" presetSubtype="0"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1000" fill="hold"/>
                                        <p:tgtEl>
                                          <p:spTgt spid="18"/>
                                        </p:tgtEl>
                                        <p:attrNameLst>
                                          <p:attrName>ppt_w</p:attrName>
                                        </p:attrNameLst>
                                      </p:cBhvr>
                                      <p:tavLst>
                                        <p:tav tm="0">
                                          <p:val>
                                            <p:fltVal val="0"/>
                                          </p:val>
                                        </p:tav>
                                        <p:tav tm="100000">
                                          <p:val>
                                            <p:strVal val="#ppt_w"/>
                                          </p:val>
                                        </p:tav>
                                      </p:tavLst>
                                    </p:anim>
                                    <p:anim calcmode="lin" valueType="num">
                                      <p:cBhvr>
                                        <p:cTn id="98" dur="1000" fill="hold"/>
                                        <p:tgtEl>
                                          <p:spTgt spid="18"/>
                                        </p:tgtEl>
                                        <p:attrNameLst>
                                          <p:attrName>ppt_h</p:attrName>
                                        </p:attrNameLst>
                                      </p:cBhvr>
                                      <p:tavLst>
                                        <p:tav tm="0">
                                          <p:val>
                                            <p:fltVal val="0"/>
                                          </p:val>
                                        </p:tav>
                                        <p:tav tm="100000">
                                          <p:val>
                                            <p:strVal val="#ppt_h"/>
                                          </p:val>
                                        </p:tav>
                                      </p:tavLst>
                                    </p:anim>
                                    <p:anim calcmode="lin" valueType="num">
                                      <p:cBhvr>
                                        <p:cTn id="99" dur="1000" fill="hold"/>
                                        <p:tgtEl>
                                          <p:spTgt spid="18"/>
                                        </p:tgtEl>
                                        <p:attrNameLst>
                                          <p:attrName>style.rotation</p:attrName>
                                        </p:attrNameLst>
                                      </p:cBhvr>
                                      <p:tavLst>
                                        <p:tav tm="0">
                                          <p:val>
                                            <p:fltVal val="90"/>
                                          </p:val>
                                        </p:tav>
                                        <p:tav tm="100000">
                                          <p:val>
                                            <p:fltVal val="0"/>
                                          </p:val>
                                        </p:tav>
                                      </p:tavLst>
                                    </p:anim>
                                    <p:animEffect transition="in" filter="fade">
                                      <p:cBhvr>
                                        <p:cTn id="100" dur="1000"/>
                                        <p:tgtEl>
                                          <p:spTgt spid="18"/>
                                        </p:tgtEl>
                                      </p:cBhvr>
                                    </p:animEffect>
                                  </p:childTnLst>
                                </p:cTn>
                              </p:par>
                              <p:par>
                                <p:cTn id="101" presetID="31" presetClass="entr" presetSubtype="0" fill="hold" nodeType="with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1000" fill="hold"/>
                                        <p:tgtEl>
                                          <p:spTgt spid="19"/>
                                        </p:tgtEl>
                                        <p:attrNameLst>
                                          <p:attrName>ppt_w</p:attrName>
                                        </p:attrNameLst>
                                      </p:cBhvr>
                                      <p:tavLst>
                                        <p:tav tm="0">
                                          <p:val>
                                            <p:fltVal val="0"/>
                                          </p:val>
                                        </p:tav>
                                        <p:tav tm="100000">
                                          <p:val>
                                            <p:strVal val="#ppt_w"/>
                                          </p:val>
                                        </p:tav>
                                      </p:tavLst>
                                    </p:anim>
                                    <p:anim calcmode="lin" valueType="num">
                                      <p:cBhvr>
                                        <p:cTn id="104" dur="1000" fill="hold"/>
                                        <p:tgtEl>
                                          <p:spTgt spid="19"/>
                                        </p:tgtEl>
                                        <p:attrNameLst>
                                          <p:attrName>ppt_h</p:attrName>
                                        </p:attrNameLst>
                                      </p:cBhvr>
                                      <p:tavLst>
                                        <p:tav tm="0">
                                          <p:val>
                                            <p:fltVal val="0"/>
                                          </p:val>
                                        </p:tav>
                                        <p:tav tm="100000">
                                          <p:val>
                                            <p:strVal val="#ppt_h"/>
                                          </p:val>
                                        </p:tav>
                                      </p:tavLst>
                                    </p:anim>
                                    <p:anim calcmode="lin" valueType="num">
                                      <p:cBhvr>
                                        <p:cTn id="105" dur="1000" fill="hold"/>
                                        <p:tgtEl>
                                          <p:spTgt spid="19"/>
                                        </p:tgtEl>
                                        <p:attrNameLst>
                                          <p:attrName>style.rotation</p:attrName>
                                        </p:attrNameLst>
                                      </p:cBhvr>
                                      <p:tavLst>
                                        <p:tav tm="0">
                                          <p:val>
                                            <p:fltVal val="90"/>
                                          </p:val>
                                        </p:tav>
                                        <p:tav tm="100000">
                                          <p:val>
                                            <p:fltVal val="0"/>
                                          </p:val>
                                        </p:tav>
                                      </p:tavLst>
                                    </p:anim>
                                    <p:animEffect transition="in" filter="fade">
                                      <p:cBhvr>
                                        <p:cTn id="106" dur="1000"/>
                                        <p:tgtEl>
                                          <p:spTgt spid="19"/>
                                        </p:tgtEl>
                                      </p:cBhvr>
                                    </p:animEffect>
                                  </p:childTnLst>
                                </p:cTn>
                              </p:par>
                              <p:par>
                                <p:cTn id="107" presetID="31" presetClass="entr" presetSubtype="0" fill="hold" nodeType="withEffect">
                                  <p:stCondLst>
                                    <p:cond delay="0"/>
                                  </p:stCondLst>
                                  <p:childTnLst>
                                    <p:set>
                                      <p:cBhvr>
                                        <p:cTn id="108" dur="1" fill="hold">
                                          <p:stCondLst>
                                            <p:cond delay="0"/>
                                          </p:stCondLst>
                                        </p:cTn>
                                        <p:tgtEl>
                                          <p:spTgt spid="20"/>
                                        </p:tgtEl>
                                        <p:attrNameLst>
                                          <p:attrName>style.visibility</p:attrName>
                                        </p:attrNameLst>
                                      </p:cBhvr>
                                      <p:to>
                                        <p:strVal val="visible"/>
                                      </p:to>
                                    </p:set>
                                    <p:anim calcmode="lin" valueType="num">
                                      <p:cBhvr>
                                        <p:cTn id="109" dur="1000" fill="hold"/>
                                        <p:tgtEl>
                                          <p:spTgt spid="20"/>
                                        </p:tgtEl>
                                        <p:attrNameLst>
                                          <p:attrName>ppt_w</p:attrName>
                                        </p:attrNameLst>
                                      </p:cBhvr>
                                      <p:tavLst>
                                        <p:tav tm="0">
                                          <p:val>
                                            <p:fltVal val="0"/>
                                          </p:val>
                                        </p:tav>
                                        <p:tav tm="100000">
                                          <p:val>
                                            <p:strVal val="#ppt_w"/>
                                          </p:val>
                                        </p:tav>
                                      </p:tavLst>
                                    </p:anim>
                                    <p:anim calcmode="lin" valueType="num">
                                      <p:cBhvr>
                                        <p:cTn id="110" dur="1000" fill="hold"/>
                                        <p:tgtEl>
                                          <p:spTgt spid="20"/>
                                        </p:tgtEl>
                                        <p:attrNameLst>
                                          <p:attrName>ppt_h</p:attrName>
                                        </p:attrNameLst>
                                      </p:cBhvr>
                                      <p:tavLst>
                                        <p:tav tm="0">
                                          <p:val>
                                            <p:fltVal val="0"/>
                                          </p:val>
                                        </p:tav>
                                        <p:tav tm="100000">
                                          <p:val>
                                            <p:strVal val="#ppt_h"/>
                                          </p:val>
                                        </p:tav>
                                      </p:tavLst>
                                    </p:anim>
                                    <p:anim calcmode="lin" valueType="num">
                                      <p:cBhvr>
                                        <p:cTn id="111" dur="1000" fill="hold"/>
                                        <p:tgtEl>
                                          <p:spTgt spid="20"/>
                                        </p:tgtEl>
                                        <p:attrNameLst>
                                          <p:attrName>style.rotation</p:attrName>
                                        </p:attrNameLst>
                                      </p:cBhvr>
                                      <p:tavLst>
                                        <p:tav tm="0">
                                          <p:val>
                                            <p:fltVal val="90"/>
                                          </p:val>
                                        </p:tav>
                                        <p:tav tm="100000">
                                          <p:val>
                                            <p:fltVal val="0"/>
                                          </p:val>
                                        </p:tav>
                                      </p:tavLst>
                                    </p:anim>
                                    <p:animEffect transition="in" filter="fade">
                                      <p:cBhvr>
                                        <p:cTn id="112" dur="1000"/>
                                        <p:tgtEl>
                                          <p:spTgt spid="20"/>
                                        </p:tgtEl>
                                      </p:cBhvr>
                                    </p:animEffect>
                                  </p:childTnLst>
                                </p:cTn>
                              </p:par>
                              <p:par>
                                <p:cTn id="113" presetID="31" presetClass="entr" presetSubtype="0" fill="hold" nodeType="with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p:cTn id="115" dur="1000" fill="hold"/>
                                        <p:tgtEl>
                                          <p:spTgt spid="21"/>
                                        </p:tgtEl>
                                        <p:attrNameLst>
                                          <p:attrName>ppt_w</p:attrName>
                                        </p:attrNameLst>
                                      </p:cBhvr>
                                      <p:tavLst>
                                        <p:tav tm="0">
                                          <p:val>
                                            <p:fltVal val="0"/>
                                          </p:val>
                                        </p:tav>
                                        <p:tav tm="100000">
                                          <p:val>
                                            <p:strVal val="#ppt_w"/>
                                          </p:val>
                                        </p:tav>
                                      </p:tavLst>
                                    </p:anim>
                                    <p:anim calcmode="lin" valueType="num">
                                      <p:cBhvr>
                                        <p:cTn id="116" dur="1000" fill="hold"/>
                                        <p:tgtEl>
                                          <p:spTgt spid="21"/>
                                        </p:tgtEl>
                                        <p:attrNameLst>
                                          <p:attrName>ppt_h</p:attrName>
                                        </p:attrNameLst>
                                      </p:cBhvr>
                                      <p:tavLst>
                                        <p:tav tm="0">
                                          <p:val>
                                            <p:fltVal val="0"/>
                                          </p:val>
                                        </p:tav>
                                        <p:tav tm="100000">
                                          <p:val>
                                            <p:strVal val="#ppt_h"/>
                                          </p:val>
                                        </p:tav>
                                      </p:tavLst>
                                    </p:anim>
                                    <p:anim calcmode="lin" valueType="num">
                                      <p:cBhvr>
                                        <p:cTn id="117" dur="1000" fill="hold"/>
                                        <p:tgtEl>
                                          <p:spTgt spid="21"/>
                                        </p:tgtEl>
                                        <p:attrNameLst>
                                          <p:attrName>style.rotation</p:attrName>
                                        </p:attrNameLst>
                                      </p:cBhvr>
                                      <p:tavLst>
                                        <p:tav tm="0">
                                          <p:val>
                                            <p:fltVal val="90"/>
                                          </p:val>
                                        </p:tav>
                                        <p:tav tm="100000">
                                          <p:val>
                                            <p:fltVal val="0"/>
                                          </p:val>
                                        </p:tav>
                                      </p:tavLst>
                                    </p:anim>
                                    <p:animEffect transition="in" filter="fade">
                                      <p:cBhvr>
                                        <p:cTn id="118" dur="1000"/>
                                        <p:tgtEl>
                                          <p:spTgt spid="21"/>
                                        </p:tgtEl>
                                      </p:cBhvr>
                                    </p:animEffect>
                                  </p:childTnLst>
                                </p:cTn>
                              </p:par>
                              <p:par>
                                <p:cTn id="119" presetID="31" presetClass="entr" presetSubtype="0" fill="hold" nodeType="withEffect">
                                  <p:stCondLst>
                                    <p:cond delay="0"/>
                                  </p:stCondLst>
                                  <p:childTnLst>
                                    <p:set>
                                      <p:cBhvr>
                                        <p:cTn id="120" dur="1" fill="hold">
                                          <p:stCondLst>
                                            <p:cond delay="0"/>
                                          </p:stCondLst>
                                        </p:cTn>
                                        <p:tgtEl>
                                          <p:spTgt spid="22"/>
                                        </p:tgtEl>
                                        <p:attrNameLst>
                                          <p:attrName>style.visibility</p:attrName>
                                        </p:attrNameLst>
                                      </p:cBhvr>
                                      <p:to>
                                        <p:strVal val="visible"/>
                                      </p:to>
                                    </p:set>
                                    <p:anim calcmode="lin" valueType="num">
                                      <p:cBhvr>
                                        <p:cTn id="121" dur="1000" fill="hold"/>
                                        <p:tgtEl>
                                          <p:spTgt spid="22"/>
                                        </p:tgtEl>
                                        <p:attrNameLst>
                                          <p:attrName>ppt_w</p:attrName>
                                        </p:attrNameLst>
                                      </p:cBhvr>
                                      <p:tavLst>
                                        <p:tav tm="0">
                                          <p:val>
                                            <p:fltVal val="0"/>
                                          </p:val>
                                        </p:tav>
                                        <p:tav tm="100000">
                                          <p:val>
                                            <p:strVal val="#ppt_w"/>
                                          </p:val>
                                        </p:tav>
                                      </p:tavLst>
                                    </p:anim>
                                    <p:anim calcmode="lin" valueType="num">
                                      <p:cBhvr>
                                        <p:cTn id="122" dur="1000" fill="hold"/>
                                        <p:tgtEl>
                                          <p:spTgt spid="22"/>
                                        </p:tgtEl>
                                        <p:attrNameLst>
                                          <p:attrName>ppt_h</p:attrName>
                                        </p:attrNameLst>
                                      </p:cBhvr>
                                      <p:tavLst>
                                        <p:tav tm="0">
                                          <p:val>
                                            <p:fltVal val="0"/>
                                          </p:val>
                                        </p:tav>
                                        <p:tav tm="100000">
                                          <p:val>
                                            <p:strVal val="#ppt_h"/>
                                          </p:val>
                                        </p:tav>
                                      </p:tavLst>
                                    </p:anim>
                                    <p:anim calcmode="lin" valueType="num">
                                      <p:cBhvr>
                                        <p:cTn id="123" dur="1000" fill="hold"/>
                                        <p:tgtEl>
                                          <p:spTgt spid="22"/>
                                        </p:tgtEl>
                                        <p:attrNameLst>
                                          <p:attrName>style.rotation</p:attrName>
                                        </p:attrNameLst>
                                      </p:cBhvr>
                                      <p:tavLst>
                                        <p:tav tm="0">
                                          <p:val>
                                            <p:fltVal val="90"/>
                                          </p:val>
                                        </p:tav>
                                        <p:tav tm="100000">
                                          <p:val>
                                            <p:fltVal val="0"/>
                                          </p:val>
                                        </p:tav>
                                      </p:tavLst>
                                    </p:anim>
                                    <p:animEffect transition="in" filter="fade">
                                      <p:cBhvr>
                                        <p:cTn id="124" dur="1000"/>
                                        <p:tgtEl>
                                          <p:spTgt spid="22"/>
                                        </p:tgtEl>
                                      </p:cBhvr>
                                    </p:animEffect>
                                  </p:childTnLst>
                                </p:cTn>
                              </p:par>
                              <p:par>
                                <p:cTn id="125" presetID="31" presetClass="entr" presetSubtype="0" fill="hold" nodeType="with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p:cTn id="127" dur="1000" fill="hold"/>
                                        <p:tgtEl>
                                          <p:spTgt spid="23"/>
                                        </p:tgtEl>
                                        <p:attrNameLst>
                                          <p:attrName>ppt_w</p:attrName>
                                        </p:attrNameLst>
                                      </p:cBhvr>
                                      <p:tavLst>
                                        <p:tav tm="0">
                                          <p:val>
                                            <p:fltVal val="0"/>
                                          </p:val>
                                        </p:tav>
                                        <p:tav tm="100000">
                                          <p:val>
                                            <p:strVal val="#ppt_w"/>
                                          </p:val>
                                        </p:tav>
                                      </p:tavLst>
                                    </p:anim>
                                    <p:anim calcmode="lin" valueType="num">
                                      <p:cBhvr>
                                        <p:cTn id="128" dur="1000" fill="hold"/>
                                        <p:tgtEl>
                                          <p:spTgt spid="23"/>
                                        </p:tgtEl>
                                        <p:attrNameLst>
                                          <p:attrName>ppt_h</p:attrName>
                                        </p:attrNameLst>
                                      </p:cBhvr>
                                      <p:tavLst>
                                        <p:tav tm="0">
                                          <p:val>
                                            <p:fltVal val="0"/>
                                          </p:val>
                                        </p:tav>
                                        <p:tav tm="100000">
                                          <p:val>
                                            <p:strVal val="#ppt_h"/>
                                          </p:val>
                                        </p:tav>
                                      </p:tavLst>
                                    </p:anim>
                                    <p:anim calcmode="lin" valueType="num">
                                      <p:cBhvr>
                                        <p:cTn id="129" dur="1000" fill="hold"/>
                                        <p:tgtEl>
                                          <p:spTgt spid="23"/>
                                        </p:tgtEl>
                                        <p:attrNameLst>
                                          <p:attrName>style.rotation</p:attrName>
                                        </p:attrNameLst>
                                      </p:cBhvr>
                                      <p:tavLst>
                                        <p:tav tm="0">
                                          <p:val>
                                            <p:fltVal val="90"/>
                                          </p:val>
                                        </p:tav>
                                        <p:tav tm="100000">
                                          <p:val>
                                            <p:fltVal val="0"/>
                                          </p:val>
                                        </p:tav>
                                      </p:tavLst>
                                    </p:anim>
                                    <p:animEffect transition="in" filter="fade">
                                      <p:cBhvr>
                                        <p:cTn id="130" dur="1000"/>
                                        <p:tgtEl>
                                          <p:spTgt spid="23"/>
                                        </p:tgtEl>
                                      </p:cBhvr>
                                    </p:animEffect>
                                  </p:childTnLst>
                                </p:cTn>
                              </p:par>
                              <p:par>
                                <p:cTn id="131" presetID="31" presetClass="entr" presetSubtype="0" fill="hold" nodeType="with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p:cTn id="133" dur="1000" fill="hold"/>
                                        <p:tgtEl>
                                          <p:spTgt spid="24"/>
                                        </p:tgtEl>
                                        <p:attrNameLst>
                                          <p:attrName>ppt_w</p:attrName>
                                        </p:attrNameLst>
                                      </p:cBhvr>
                                      <p:tavLst>
                                        <p:tav tm="0">
                                          <p:val>
                                            <p:fltVal val="0"/>
                                          </p:val>
                                        </p:tav>
                                        <p:tav tm="100000">
                                          <p:val>
                                            <p:strVal val="#ppt_w"/>
                                          </p:val>
                                        </p:tav>
                                      </p:tavLst>
                                    </p:anim>
                                    <p:anim calcmode="lin" valueType="num">
                                      <p:cBhvr>
                                        <p:cTn id="134" dur="1000" fill="hold"/>
                                        <p:tgtEl>
                                          <p:spTgt spid="24"/>
                                        </p:tgtEl>
                                        <p:attrNameLst>
                                          <p:attrName>ppt_h</p:attrName>
                                        </p:attrNameLst>
                                      </p:cBhvr>
                                      <p:tavLst>
                                        <p:tav tm="0">
                                          <p:val>
                                            <p:fltVal val="0"/>
                                          </p:val>
                                        </p:tav>
                                        <p:tav tm="100000">
                                          <p:val>
                                            <p:strVal val="#ppt_h"/>
                                          </p:val>
                                        </p:tav>
                                      </p:tavLst>
                                    </p:anim>
                                    <p:anim calcmode="lin" valueType="num">
                                      <p:cBhvr>
                                        <p:cTn id="135" dur="1000" fill="hold"/>
                                        <p:tgtEl>
                                          <p:spTgt spid="24"/>
                                        </p:tgtEl>
                                        <p:attrNameLst>
                                          <p:attrName>style.rotation</p:attrName>
                                        </p:attrNameLst>
                                      </p:cBhvr>
                                      <p:tavLst>
                                        <p:tav tm="0">
                                          <p:val>
                                            <p:fltVal val="90"/>
                                          </p:val>
                                        </p:tav>
                                        <p:tav tm="100000">
                                          <p:val>
                                            <p:fltVal val="0"/>
                                          </p:val>
                                        </p:tav>
                                      </p:tavLst>
                                    </p:anim>
                                    <p:animEffect transition="in" filter="fade">
                                      <p:cBhvr>
                                        <p:cTn id="136" dur="1000"/>
                                        <p:tgtEl>
                                          <p:spTgt spid="24"/>
                                        </p:tgtEl>
                                      </p:cBhvr>
                                    </p:animEffect>
                                  </p:childTnLst>
                                </p:cTn>
                              </p:par>
                              <p:par>
                                <p:cTn id="137" presetID="31" presetClass="entr" presetSubtype="0" fill="hold" nodeType="withEffect">
                                  <p:stCondLst>
                                    <p:cond delay="0"/>
                                  </p:stCondLst>
                                  <p:childTnLst>
                                    <p:set>
                                      <p:cBhvr>
                                        <p:cTn id="138" dur="1" fill="hold">
                                          <p:stCondLst>
                                            <p:cond delay="0"/>
                                          </p:stCondLst>
                                        </p:cTn>
                                        <p:tgtEl>
                                          <p:spTgt spid="25"/>
                                        </p:tgtEl>
                                        <p:attrNameLst>
                                          <p:attrName>style.visibility</p:attrName>
                                        </p:attrNameLst>
                                      </p:cBhvr>
                                      <p:to>
                                        <p:strVal val="visible"/>
                                      </p:to>
                                    </p:set>
                                    <p:anim calcmode="lin" valueType="num">
                                      <p:cBhvr>
                                        <p:cTn id="139" dur="1000" fill="hold"/>
                                        <p:tgtEl>
                                          <p:spTgt spid="25"/>
                                        </p:tgtEl>
                                        <p:attrNameLst>
                                          <p:attrName>ppt_w</p:attrName>
                                        </p:attrNameLst>
                                      </p:cBhvr>
                                      <p:tavLst>
                                        <p:tav tm="0">
                                          <p:val>
                                            <p:fltVal val="0"/>
                                          </p:val>
                                        </p:tav>
                                        <p:tav tm="100000">
                                          <p:val>
                                            <p:strVal val="#ppt_w"/>
                                          </p:val>
                                        </p:tav>
                                      </p:tavLst>
                                    </p:anim>
                                    <p:anim calcmode="lin" valueType="num">
                                      <p:cBhvr>
                                        <p:cTn id="140" dur="1000" fill="hold"/>
                                        <p:tgtEl>
                                          <p:spTgt spid="25"/>
                                        </p:tgtEl>
                                        <p:attrNameLst>
                                          <p:attrName>ppt_h</p:attrName>
                                        </p:attrNameLst>
                                      </p:cBhvr>
                                      <p:tavLst>
                                        <p:tav tm="0">
                                          <p:val>
                                            <p:fltVal val="0"/>
                                          </p:val>
                                        </p:tav>
                                        <p:tav tm="100000">
                                          <p:val>
                                            <p:strVal val="#ppt_h"/>
                                          </p:val>
                                        </p:tav>
                                      </p:tavLst>
                                    </p:anim>
                                    <p:anim calcmode="lin" valueType="num">
                                      <p:cBhvr>
                                        <p:cTn id="141" dur="1000" fill="hold"/>
                                        <p:tgtEl>
                                          <p:spTgt spid="25"/>
                                        </p:tgtEl>
                                        <p:attrNameLst>
                                          <p:attrName>style.rotation</p:attrName>
                                        </p:attrNameLst>
                                      </p:cBhvr>
                                      <p:tavLst>
                                        <p:tav tm="0">
                                          <p:val>
                                            <p:fltVal val="90"/>
                                          </p:val>
                                        </p:tav>
                                        <p:tav tm="100000">
                                          <p:val>
                                            <p:fltVal val="0"/>
                                          </p:val>
                                        </p:tav>
                                      </p:tavLst>
                                    </p:anim>
                                    <p:animEffect transition="in" filter="fade">
                                      <p:cBhvr>
                                        <p:cTn id="142" dur="1000"/>
                                        <p:tgtEl>
                                          <p:spTgt spid="25"/>
                                        </p:tgtEl>
                                      </p:cBhvr>
                                    </p:animEffect>
                                  </p:childTnLst>
                                </p:cTn>
                              </p:par>
                              <p:par>
                                <p:cTn id="143" presetID="31" presetClass="entr" presetSubtype="0" fill="hold" nodeType="withEffect">
                                  <p:stCondLst>
                                    <p:cond delay="0"/>
                                  </p:stCondLst>
                                  <p:childTnLst>
                                    <p:set>
                                      <p:cBhvr>
                                        <p:cTn id="144" dur="1" fill="hold">
                                          <p:stCondLst>
                                            <p:cond delay="0"/>
                                          </p:stCondLst>
                                        </p:cTn>
                                        <p:tgtEl>
                                          <p:spTgt spid="26"/>
                                        </p:tgtEl>
                                        <p:attrNameLst>
                                          <p:attrName>style.visibility</p:attrName>
                                        </p:attrNameLst>
                                      </p:cBhvr>
                                      <p:to>
                                        <p:strVal val="visible"/>
                                      </p:to>
                                    </p:set>
                                    <p:anim calcmode="lin" valueType="num">
                                      <p:cBhvr>
                                        <p:cTn id="145" dur="1000" fill="hold"/>
                                        <p:tgtEl>
                                          <p:spTgt spid="26"/>
                                        </p:tgtEl>
                                        <p:attrNameLst>
                                          <p:attrName>ppt_w</p:attrName>
                                        </p:attrNameLst>
                                      </p:cBhvr>
                                      <p:tavLst>
                                        <p:tav tm="0">
                                          <p:val>
                                            <p:fltVal val="0"/>
                                          </p:val>
                                        </p:tav>
                                        <p:tav tm="100000">
                                          <p:val>
                                            <p:strVal val="#ppt_w"/>
                                          </p:val>
                                        </p:tav>
                                      </p:tavLst>
                                    </p:anim>
                                    <p:anim calcmode="lin" valueType="num">
                                      <p:cBhvr>
                                        <p:cTn id="146" dur="1000" fill="hold"/>
                                        <p:tgtEl>
                                          <p:spTgt spid="26"/>
                                        </p:tgtEl>
                                        <p:attrNameLst>
                                          <p:attrName>ppt_h</p:attrName>
                                        </p:attrNameLst>
                                      </p:cBhvr>
                                      <p:tavLst>
                                        <p:tav tm="0">
                                          <p:val>
                                            <p:fltVal val="0"/>
                                          </p:val>
                                        </p:tav>
                                        <p:tav tm="100000">
                                          <p:val>
                                            <p:strVal val="#ppt_h"/>
                                          </p:val>
                                        </p:tav>
                                      </p:tavLst>
                                    </p:anim>
                                    <p:anim calcmode="lin" valueType="num">
                                      <p:cBhvr>
                                        <p:cTn id="147" dur="1000" fill="hold"/>
                                        <p:tgtEl>
                                          <p:spTgt spid="26"/>
                                        </p:tgtEl>
                                        <p:attrNameLst>
                                          <p:attrName>style.rotation</p:attrName>
                                        </p:attrNameLst>
                                      </p:cBhvr>
                                      <p:tavLst>
                                        <p:tav tm="0">
                                          <p:val>
                                            <p:fltVal val="90"/>
                                          </p:val>
                                        </p:tav>
                                        <p:tav tm="100000">
                                          <p:val>
                                            <p:fltVal val="0"/>
                                          </p:val>
                                        </p:tav>
                                      </p:tavLst>
                                    </p:anim>
                                    <p:animEffect transition="in" filter="fade">
                                      <p:cBhvr>
                                        <p:cTn id="148" dur="1000"/>
                                        <p:tgtEl>
                                          <p:spTgt spid="26"/>
                                        </p:tgtEl>
                                      </p:cBhvr>
                                    </p:animEffect>
                                  </p:childTnLst>
                                </p:cTn>
                              </p:par>
                              <p:par>
                                <p:cTn id="149" presetID="31" presetClass="entr" presetSubtype="0" fill="hold" nodeType="with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1000" fill="hold"/>
                                        <p:tgtEl>
                                          <p:spTgt spid="29"/>
                                        </p:tgtEl>
                                        <p:attrNameLst>
                                          <p:attrName>ppt_w</p:attrName>
                                        </p:attrNameLst>
                                      </p:cBhvr>
                                      <p:tavLst>
                                        <p:tav tm="0">
                                          <p:val>
                                            <p:fltVal val="0"/>
                                          </p:val>
                                        </p:tav>
                                        <p:tav tm="100000">
                                          <p:val>
                                            <p:strVal val="#ppt_w"/>
                                          </p:val>
                                        </p:tav>
                                      </p:tavLst>
                                    </p:anim>
                                    <p:anim calcmode="lin" valueType="num">
                                      <p:cBhvr>
                                        <p:cTn id="152" dur="1000" fill="hold"/>
                                        <p:tgtEl>
                                          <p:spTgt spid="29"/>
                                        </p:tgtEl>
                                        <p:attrNameLst>
                                          <p:attrName>ppt_h</p:attrName>
                                        </p:attrNameLst>
                                      </p:cBhvr>
                                      <p:tavLst>
                                        <p:tav tm="0">
                                          <p:val>
                                            <p:fltVal val="0"/>
                                          </p:val>
                                        </p:tav>
                                        <p:tav tm="100000">
                                          <p:val>
                                            <p:strVal val="#ppt_h"/>
                                          </p:val>
                                        </p:tav>
                                      </p:tavLst>
                                    </p:anim>
                                    <p:anim calcmode="lin" valueType="num">
                                      <p:cBhvr>
                                        <p:cTn id="153" dur="1000" fill="hold"/>
                                        <p:tgtEl>
                                          <p:spTgt spid="29"/>
                                        </p:tgtEl>
                                        <p:attrNameLst>
                                          <p:attrName>style.rotation</p:attrName>
                                        </p:attrNameLst>
                                      </p:cBhvr>
                                      <p:tavLst>
                                        <p:tav tm="0">
                                          <p:val>
                                            <p:fltVal val="90"/>
                                          </p:val>
                                        </p:tav>
                                        <p:tav tm="100000">
                                          <p:val>
                                            <p:fltVal val="0"/>
                                          </p:val>
                                        </p:tav>
                                      </p:tavLst>
                                    </p:anim>
                                    <p:animEffect transition="in" filter="fade">
                                      <p:cBhvr>
                                        <p:cTn id="154" dur="1000"/>
                                        <p:tgtEl>
                                          <p:spTgt spid="29"/>
                                        </p:tgtEl>
                                      </p:cBhvr>
                                    </p:animEffect>
                                  </p:childTnLst>
                                </p:cTn>
                              </p:par>
                              <p:par>
                                <p:cTn id="155" presetID="31" presetClass="entr" presetSubtype="0" fill="hold" nodeType="withEffect">
                                  <p:stCondLst>
                                    <p:cond delay="0"/>
                                  </p:stCondLst>
                                  <p:childTnLst>
                                    <p:set>
                                      <p:cBhvr>
                                        <p:cTn id="156" dur="1" fill="hold">
                                          <p:stCondLst>
                                            <p:cond delay="0"/>
                                          </p:stCondLst>
                                        </p:cTn>
                                        <p:tgtEl>
                                          <p:spTgt spid="30"/>
                                        </p:tgtEl>
                                        <p:attrNameLst>
                                          <p:attrName>style.visibility</p:attrName>
                                        </p:attrNameLst>
                                      </p:cBhvr>
                                      <p:to>
                                        <p:strVal val="visible"/>
                                      </p:to>
                                    </p:set>
                                    <p:anim calcmode="lin" valueType="num">
                                      <p:cBhvr>
                                        <p:cTn id="157" dur="1000" fill="hold"/>
                                        <p:tgtEl>
                                          <p:spTgt spid="30"/>
                                        </p:tgtEl>
                                        <p:attrNameLst>
                                          <p:attrName>ppt_w</p:attrName>
                                        </p:attrNameLst>
                                      </p:cBhvr>
                                      <p:tavLst>
                                        <p:tav tm="0">
                                          <p:val>
                                            <p:fltVal val="0"/>
                                          </p:val>
                                        </p:tav>
                                        <p:tav tm="100000">
                                          <p:val>
                                            <p:strVal val="#ppt_w"/>
                                          </p:val>
                                        </p:tav>
                                      </p:tavLst>
                                    </p:anim>
                                    <p:anim calcmode="lin" valueType="num">
                                      <p:cBhvr>
                                        <p:cTn id="158" dur="1000" fill="hold"/>
                                        <p:tgtEl>
                                          <p:spTgt spid="30"/>
                                        </p:tgtEl>
                                        <p:attrNameLst>
                                          <p:attrName>ppt_h</p:attrName>
                                        </p:attrNameLst>
                                      </p:cBhvr>
                                      <p:tavLst>
                                        <p:tav tm="0">
                                          <p:val>
                                            <p:fltVal val="0"/>
                                          </p:val>
                                        </p:tav>
                                        <p:tav tm="100000">
                                          <p:val>
                                            <p:strVal val="#ppt_h"/>
                                          </p:val>
                                        </p:tav>
                                      </p:tavLst>
                                    </p:anim>
                                    <p:anim calcmode="lin" valueType="num">
                                      <p:cBhvr>
                                        <p:cTn id="159" dur="1000" fill="hold"/>
                                        <p:tgtEl>
                                          <p:spTgt spid="30"/>
                                        </p:tgtEl>
                                        <p:attrNameLst>
                                          <p:attrName>style.rotation</p:attrName>
                                        </p:attrNameLst>
                                      </p:cBhvr>
                                      <p:tavLst>
                                        <p:tav tm="0">
                                          <p:val>
                                            <p:fltVal val="90"/>
                                          </p:val>
                                        </p:tav>
                                        <p:tav tm="100000">
                                          <p:val>
                                            <p:fltVal val="0"/>
                                          </p:val>
                                        </p:tav>
                                      </p:tavLst>
                                    </p:anim>
                                    <p:animEffect transition="in" filter="fade">
                                      <p:cBhvr>
                                        <p:cTn id="160" dur="1000"/>
                                        <p:tgtEl>
                                          <p:spTgt spid="30"/>
                                        </p:tgtEl>
                                      </p:cBhvr>
                                    </p:animEffect>
                                  </p:childTnLst>
                                </p:cTn>
                              </p:par>
                              <p:par>
                                <p:cTn id="161" presetID="31" presetClass="entr" presetSubtype="0" fill="hold" nodeType="withEffect">
                                  <p:stCondLst>
                                    <p:cond delay="0"/>
                                  </p:stCondLst>
                                  <p:childTnLst>
                                    <p:set>
                                      <p:cBhvr>
                                        <p:cTn id="162" dur="1" fill="hold">
                                          <p:stCondLst>
                                            <p:cond delay="0"/>
                                          </p:stCondLst>
                                        </p:cTn>
                                        <p:tgtEl>
                                          <p:spTgt spid="31"/>
                                        </p:tgtEl>
                                        <p:attrNameLst>
                                          <p:attrName>style.visibility</p:attrName>
                                        </p:attrNameLst>
                                      </p:cBhvr>
                                      <p:to>
                                        <p:strVal val="visible"/>
                                      </p:to>
                                    </p:set>
                                    <p:anim calcmode="lin" valueType="num">
                                      <p:cBhvr>
                                        <p:cTn id="163" dur="1000" fill="hold"/>
                                        <p:tgtEl>
                                          <p:spTgt spid="31"/>
                                        </p:tgtEl>
                                        <p:attrNameLst>
                                          <p:attrName>ppt_w</p:attrName>
                                        </p:attrNameLst>
                                      </p:cBhvr>
                                      <p:tavLst>
                                        <p:tav tm="0">
                                          <p:val>
                                            <p:fltVal val="0"/>
                                          </p:val>
                                        </p:tav>
                                        <p:tav tm="100000">
                                          <p:val>
                                            <p:strVal val="#ppt_w"/>
                                          </p:val>
                                        </p:tav>
                                      </p:tavLst>
                                    </p:anim>
                                    <p:anim calcmode="lin" valueType="num">
                                      <p:cBhvr>
                                        <p:cTn id="164" dur="1000" fill="hold"/>
                                        <p:tgtEl>
                                          <p:spTgt spid="31"/>
                                        </p:tgtEl>
                                        <p:attrNameLst>
                                          <p:attrName>ppt_h</p:attrName>
                                        </p:attrNameLst>
                                      </p:cBhvr>
                                      <p:tavLst>
                                        <p:tav tm="0">
                                          <p:val>
                                            <p:fltVal val="0"/>
                                          </p:val>
                                        </p:tav>
                                        <p:tav tm="100000">
                                          <p:val>
                                            <p:strVal val="#ppt_h"/>
                                          </p:val>
                                        </p:tav>
                                      </p:tavLst>
                                    </p:anim>
                                    <p:anim calcmode="lin" valueType="num">
                                      <p:cBhvr>
                                        <p:cTn id="165" dur="1000" fill="hold"/>
                                        <p:tgtEl>
                                          <p:spTgt spid="31"/>
                                        </p:tgtEl>
                                        <p:attrNameLst>
                                          <p:attrName>style.rotation</p:attrName>
                                        </p:attrNameLst>
                                      </p:cBhvr>
                                      <p:tavLst>
                                        <p:tav tm="0">
                                          <p:val>
                                            <p:fltVal val="90"/>
                                          </p:val>
                                        </p:tav>
                                        <p:tav tm="100000">
                                          <p:val>
                                            <p:fltVal val="0"/>
                                          </p:val>
                                        </p:tav>
                                      </p:tavLst>
                                    </p:anim>
                                    <p:animEffect transition="in" filter="fade">
                                      <p:cBhvr>
                                        <p:cTn id="166" dur="1000"/>
                                        <p:tgtEl>
                                          <p:spTgt spid="31"/>
                                        </p:tgtEl>
                                      </p:cBhvr>
                                    </p:animEffect>
                                  </p:childTnLst>
                                </p:cTn>
                              </p:par>
                              <p:par>
                                <p:cTn id="167" presetID="31" presetClass="entr" presetSubtype="0" fill="hold" nodeType="withEffect">
                                  <p:stCondLst>
                                    <p:cond delay="0"/>
                                  </p:stCondLst>
                                  <p:childTnLst>
                                    <p:set>
                                      <p:cBhvr>
                                        <p:cTn id="168" dur="1" fill="hold">
                                          <p:stCondLst>
                                            <p:cond delay="0"/>
                                          </p:stCondLst>
                                        </p:cTn>
                                        <p:tgtEl>
                                          <p:spTgt spid="32"/>
                                        </p:tgtEl>
                                        <p:attrNameLst>
                                          <p:attrName>style.visibility</p:attrName>
                                        </p:attrNameLst>
                                      </p:cBhvr>
                                      <p:to>
                                        <p:strVal val="visible"/>
                                      </p:to>
                                    </p:set>
                                    <p:anim calcmode="lin" valueType="num">
                                      <p:cBhvr>
                                        <p:cTn id="169" dur="1000" fill="hold"/>
                                        <p:tgtEl>
                                          <p:spTgt spid="32"/>
                                        </p:tgtEl>
                                        <p:attrNameLst>
                                          <p:attrName>ppt_w</p:attrName>
                                        </p:attrNameLst>
                                      </p:cBhvr>
                                      <p:tavLst>
                                        <p:tav tm="0">
                                          <p:val>
                                            <p:fltVal val="0"/>
                                          </p:val>
                                        </p:tav>
                                        <p:tav tm="100000">
                                          <p:val>
                                            <p:strVal val="#ppt_w"/>
                                          </p:val>
                                        </p:tav>
                                      </p:tavLst>
                                    </p:anim>
                                    <p:anim calcmode="lin" valueType="num">
                                      <p:cBhvr>
                                        <p:cTn id="170" dur="1000" fill="hold"/>
                                        <p:tgtEl>
                                          <p:spTgt spid="32"/>
                                        </p:tgtEl>
                                        <p:attrNameLst>
                                          <p:attrName>ppt_h</p:attrName>
                                        </p:attrNameLst>
                                      </p:cBhvr>
                                      <p:tavLst>
                                        <p:tav tm="0">
                                          <p:val>
                                            <p:fltVal val="0"/>
                                          </p:val>
                                        </p:tav>
                                        <p:tav tm="100000">
                                          <p:val>
                                            <p:strVal val="#ppt_h"/>
                                          </p:val>
                                        </p:tav>
                                      </p:tavLst>
                                    </p:anim>
                                    <p:anim calcmode="lin" valueType="num">
                                      <p:cBhvr>
                                        <p:cTn id="171" dur="1000" fill="hold"/>
                                        <p:tgtEl>
                                          <p:spTgt spid="32"/>
                                        </p:tgtEl>
                                        <p:attrNameLst>
                                          <p:attrName>style.rotation</p:attrName>
                                        </p:attrNameLst>
                                      </p:cBhvr>
                                      <p:tavLst>
                                        <p:tav tm="0">
                                          <p:val>
                                            <p:fltVal val="90"/>
                                          </p:val>
                                        </p:tav>
                                        <p:tav tm="100000">
                                          <p:val>
                                            <p:fltVal val="0"/>
                                          </p:val>
                                        </p:tav>
                                      </p:tavLst>
                                    </p:anim>
                                    <p:animEffect transition="in" filter="fade">
                                      <p:cBhvr>
                                        <p:cTn id="17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2523241" y="146051"/>
            <a:ext cx="7165975" cy="793750"/>
          </a:xfrm>
          <a:solidFill>
            <a:schemeClr val="bg1"/>
          </a:solidFill>
          <a:ln>
            <a:noFill/>
            <a:miter lim="800000"/>
            <a:headEnd/>
            <a:tailEnd/>
          </a:ln>
        </p:spPr>
        <p:txBody>
          <a:bodyPr>
            <a:normAutofit/>
          </a:bodyPr>
          <a:lstStyle/>
          <a:p>
            <a:pPr eaLnBrk="1" hangingPunct="1"/>
            <a:r>
              <a:rPr lang="en-US" altLang="en-US" sz="3600" b="1" dirty="0"/>
              <a:t>Studying Post 16</a:t>
            </a:r>
          </a:p>
        </p:txBody>
      </p:sp>
      <p:sp>
        <p:nvSpPr>
          <p:cNvPr id="4" name="Rectangle 3"/>
          <p:cNvSpPr/>
          <p:nvPr/>
        </p:nvSpPr>
        <p:spPr>
          <a:xfrm>
            <a:off x="2357291" y="1028923"/>
            <a:ext cx="3743325" cy="223202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000" b="1" dirty="0">
                <a:solidFill>
                  <a:prstClr val="black"/>
                </a:solidFill>
              </a:rPr>
              <a:t>A Level or </a:t>
            </a:r>
          </a:p>
          <a:p>
            <a:pPr algn="ctr" defTabSz="457200">
              <a:defRPr/>
            </a:pPr>
            <a:r>
              <a:rPr lang="en-GB" sz="2000" b="1" dirty="0">
                <a:solidFill>
                  <a:prstClr val="black"/>
                </a:solidFill>
              </a:rPr>
              <a:t>Vocational Course</a:t>
            </a:r>
          </a:p>
        </p:txBody>
      </p:sp>
      <p:sp>
        <p:nvSpPr>
          <p:cNvPr id="7" name="Rectangle 6"/>
          <p:cNvSpPr/>
          <p:nvPr/>
        </p:nvSpPr>
        <p:spPr>
          <a:xfrm>
            <a:off x="2360466" y="3275457"/>
            <a:ext cx="3743325" cy="2232025"/>
          </a:xfrm>
          <a:prstGeom prst="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b="1" dirty="0">
                <a:solidFill>
                  <a:srgbClr val="7030A0"/>
                </a:solidFill>
              </a:rPr>
              <a:t>Enrichment</a:t>
            </a:r>
          </a:p>
        </p:txBody>
      </p:sp>
      <p:sp>
        <p:nvSpPr>
          <p:cNvPr id="8" name="Rectangle 7"/>
          <p:cNvSpPr/>
          <p:nvPr/>
        </p:nvSpPr>
        <p:spPr>
          <a:xfrm>
            <a:off x="6103790" y="3275456"/>
            <a:ext cx="3744912" cy="2232025"/>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000" b="1">
                <a:solidFill>
                  <a:prstClr val="black"/>
                </a:solidFill>
              </a:rPr>
              <a:t>GCSE/Functional Skills</a:t>
            </a:r>
          </a:p>
          <a:p>
            <a:pPr algn="ctr" defTabSz="457200">
              <a:defRPr/>
            </a:pPr>
            <a:r>
              <a:rPr lang="en-GB" sz="2000" b="1">
                <a:solidFill>
                  <a:prstClr val="black"/>
                </a:solidFill>
              </a:rPr>
              <a:t>English </a:t>
            </a:r>
            <a:r>
              <a:rPr lang="en-GB" sz="2000" b="1" dirty="0">
                <a:solidFill>
                  <a:prstClr val="black"/>
                </a:solidFill>
              </a:rPr>
              <a:t>and/or Maths</a:t>
            </a:r>
          </a:p>
        </p:txBody>
      </p:sp>
      <p:sp>
        <p:nvSpPr>
          <p:cNvPr id="9" name="Rectangle 8"/>
          <p:cNvSpPr/>
          <p:nvPr/>
        </p:nvSpPr>
        <p:spPr>
          <a:xfrm>
            <a:off x="6103790" y="1028923"/>
            <a:ext cx="3744912" cy="2232025"/>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r>
              <a:rPr lang="en-GB" sz="2400" b="1" dirty="0">
                <a:solidFill>
                  <a:srgbClr val="7030A0"/>
                </a:solidFill>
              </a:rPr>
              <a:t>Personal Tutorial</a:t>
            </a:r>
          </a:p>
        </p:txBody>
      </p:sp>
    </p:spTree>
    <p:extLst>
      <p:ext uri="{BB962C8B-B14F-4D97-AF65-F5344CB8AC3E}">
        <p14:creationId xmlns:p14="http://schemas.microsoft.com/office/powerpoint/2010/main" val="15168908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a:lstStyle/>
          <a:p>
            <a:r>
              <a:rPr lang="en-GB" b="1" dirty="0" smtClean="0"/>
              <a:t>Making the right choice</a:t>
            </a:r>
            <a:endParaRPr lang="en-GB" b="1" dirty="0"/>
          </a:p>
        </p:txBody>
      </p:sp>
      <p:graphicFrame>
        <p:nvGraphicFramePr>
          <p:cNvPr id="4" name="Content Placeholder 3"/>
          <p:cNvGraphicFramePr>
            <a:graphicFrameLocks noGrp="1"/>
          </p:cNvGraphicFramePr>
          <p:nvPr>
            <p:ph idx="1"/>
            <p:extLst/>
          </p:nvPr>
        </p:nvGraphicFramePr>
        <p:xfrm>
          <a:off x="1639910" y="1171978"/>
          <a:ext cx="8873544" cy="4954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6106870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3525"/>
            <a:ext cx="10515600" cy="1325563"/>
          </a:xfrm>
        </p:spPr>
        <p:txBody>
          <a:bodyPr/>
          <a:lstStyle/>
          <a:p>
            <a:pPr algn="ctr"/>
            <a:r>
              <a:rPr lang="en-GB" b="1" dirty="0" smtClean="0">
                <a:solidFill>
                  <a:srgbClr val="092D5D"/>
                </a:solidFill>
              </a:rPr>
              <a:t>Shrewsbury Colleges Group Prospectus</a:t>
            </a:r>
            <a:endParaRPr lang="en-GB" b="1" dirty="0">
              <a:solidFill>
                <a:srgbClr val="092D5D"/>
              </a:solidFill>
            </a:endParaRPr>
          </a:p>
        </p:txBody>
      </p:sp>
      <p:sp>
        <p:nvSpPr>
          <p:cNvPr id="4" name="Date Placeholder 3"/>
          <p:cNvSpPr>
            <a:spLocks noGrp="1"/>
          </p:cNvSpPr>
          <p:nvPr>
            <p:ph type="dt" sz="half" idx="10"/>
          </p:nvPr>
        </p:nvSpPr>
        <p:spPr/>
        <p:txBody>
          <a:bodyPr/>
          <a:lstStyle/>
          <a:p>
            <a:fld id="{2AC3AB3E-D3D9-4794-8F05-9D7B954BB7D6}" type="datetime3">
              <a:rPr lang="en-GB" smtClean="0"/>
              <a:pPr/>
              <a:t>3 October, 2019</a:t>
            </a:fld>
            <a:endParaRPr lang="en-GB"/>
          </a:p>
        </p:txBody>
      </p:sp>
      <p:sp>
        <p:nvSpPr>
          <p:cNvPr id="6" name="Slide Number Placeholder 5"/>
          <p:cNvSpPr>
            <a:spLocks noGrp="1"/>
          </p:cNvSpPr>
          <p:nvPr>
            <p:ph type="sldNum" sz="quarter" idx="12"/>
          </p:nvPr>
        </p:nvSpPr>
        <p:spPr/>
        <p:txBody>
          <a:bodyPr/>
          <a:lstStyle/>
          <a:p>
            <a:fld id="{0B1E9B32-15C2-4A04-917F-33FA05578BCF}" type="slidenum">
              <a:rPr lang="en-GB" smtClean="0"/>
              <a:pPr/>
              <a:t>8</a:t>
            </a:fld>
            <a:endParaRPr lang="en-GB" dirty="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6881" t="13112" r="11324" b="12449"/>
          <a:stretch/>
        </p:blipFill>
        <p:spPr>
          <a:xfrm>
            <a:off x="2950101" y="864423"/>
            <a:ext cx="6291396" cy="4566163"/>
          </a:xfrm>
          <a:prstGeom prst="rect">
            <a:avLst/>
          </a:prstGeom>
        </p:spPr>
      </p:pic>
    </p:spTree>
    <p:extLst>
      <p:ext uri="{BB962C8B-B14F-4D97-AF65-F5344CB8AC3E}">
        <p14:creationId xmlns:p14="http://schemas.microsoft.com/office/powerpoint/2010/main" val="177651657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AC3AB3E-D3D9-4794-8F05-9D7B954BB7D6}" type="datetime3">
              <a:rPr lang="en-GB" smtClean="0">
                <a:solidFill>
                  <a:prstClr val="black">
                    <a:tint val="75000"/>
                  </a:prstClr>
                </a:solidFill>
              </a:rPr>
              <a:pPr/>
              <a:t>3 October, 2019</a:t>
            </a:fld>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0B1E9B32-15C2-4A04-917F-33FA05578BCF}" type="slidenum">
              <a:rPr lang="en-GB" smtClean="0">
                <a:solidFill>
                  <a:prstClr val="black">
                    <a:tint val="75000"/>
                  </a:prstClr>
                </a:solidFill>
              </a:rPr>
              <a:pPr/>
              <a:t>9</a:t>
            </a:fld>
            <a:endParaRPr lang="en-GB" dirty="0">
              <a:solidFill>
                <a:prstClr val="black">
                  <a:tint val="75000"/>
                </a:prstClr>
              </a:solidFill>
            </a:endParaRPr>
          </a:p>
        </p:txBody>
      </p:sp>
      <p:sp>
        <p:nvSpPr>
          <p:cNvPr id="8" name="TextBox 7"/>
          <p:cNvSpPr txBox="1"/>
          <p:nvPr/>
        </p:nvSpPr>
        <p:spPr>
          <a:xfrm>
            <a:off x="3007826" y="27245"/>
            <a:ext cx="6190142" cy="646331"/>
          </a:xfrm>
          <a:prstGeom prst="rect">
            <a:avLst/>
          </a:prstGeom>
          <a:noFill/>
        </p:spPr>
        <p:txBody>
          <a:bodyPr wrap="square" rtlCol="0">
            <a:spAutoFit/>
          </a:bodyPr>
          <a:lstStyle/>
          <a:p>
            <a:pPr algn="ctr" defTabSz="457200"/>
            <a:r>
              <a:rPr lang="en-GB" sz="3600" b="1" dirty="0">
                <a:solidFill>
                  <a:srgbClr val="002060"/>
                </a:solidFill>
                <a:latin typeface="Arial" panose="020B0604020202020204" pitchFamily="34" charset="0"/>
                <a:cs typeface="Arial" panose="020B0604020202020204" pitchFamily="34" charset="0"/>
              </a:rPr>
              <a:t>A </a:t>
            </a:r>
            <a:r>
              <a:rPr lang="en-GB" sz="3600" b="1" dirty="0" smtClean="0">
                <a:solidFill>
                  <a:srgbClr val="002060"/>
                </a:solidFill>
                <a:latin typeface="Arial" panose="020B0604020202020204" pitchFamily="34" charset="0"/>
                <a:cs typeface="Arial" panose="020B0604020202020204" pitchFamily="34" charset="0"/>
              </a:rPr>
              <a:t>Levels</a:t>
            </a:r>
            <a:endParaRPr lang="en-GB" sz="3600" b="1" dirty="0">
              <a:solidFill>
                <a:srgbClr val="002060"/>
              </a:solidFill>
              <a:latin typeface="Arial" panose="020B0604020202020204" pitchFamily="34" charset="0"/>
              <a:cs typeface="Arial" panose="020B0604020202020204" pitchFamily="34" charset="0"/>
            </a:endParaRPr>
          </a:p>
        </p:txBody>
      </p:sp>
      <p:sp>
        <p:nvSpPr>
          <p:cNvPr id="10" name="TextBox 9"/>
          <p:cNvSpPr txBox="1"/>
          <p:nvPr/>
        </p:nvSpPr>
        <p:spPr>
          <a:xfrm>
            <a:off x="1008185" y="922215"/>
            <a:ext cx="10069248" cy="5087816"/>
          </a:xfrm>
          <a:prstGeom prst="rect">
            <a:avLst/>
          </a:prstGeom>
          <a:noFill/>
        </p:spPr>
        <p:txBody>
          <a:bodyPr wrap="square" numCol="3" spcCol="288000" rtlCol="0">
            <a:noAutofit/>
          </a:bodyPr>
          <a:lstStyle/>
          <a:p>
            <a:pPr defTabSz="457200"/>
            <a:r>
              <a:rPr lang="en-GB" sz="2000" dirty="0">
                <a:solidFill>
                  <a:srgbClr val="1F497D"/>
                </a:solidFill>
              </a:rPr>
              <a:t>Applied Science BTEC</a:t>
            </a:r>
          </a:p>
          <a:p>
            <a:pPr defTabSz="457200"/>
            <a:r>
              <a:rPr lang="en-GB" sz="2000" dirty="0">
                <a:solidFill>
                  <a:srgbClr val="1F497D"/>
                </a:solidFill>
              </a:rPr>
              <a:t>Biology</a:t>
            </a:r>
          </a:p>
          <a:p>
            <a:pPr defTabSz="457200"/>
            <a:r>
              <a:rPr lang="en-GB" sz="2000" dirty="0">
                <a:solidFill>
                  <a:srgbClr val="1F497D"/>
                </a:solidFill>
              </a:rPr>
              <a:t>Business</a:t>
            </a:r>
          </a:p>
          <a:p>
            <a:pPr defTabSz="457200"/>
            <a:r>
              <a:rPr lang="en-GB" sz="2000" dirty="0">
                <a:solidFill>
                  <a:srgbClr val="1F497D"/>
                </a:solidFill>
              </a:rPr>
              <a:t>Chemistry</a:t>
            </a:r>
          </a:p>
          <a:p>
            <a:pPr defTabSz="457200"/>
            <a:r>
              <a:rPr lang="en-GB" sz="2000" dirty="0">
                <a:solidFill>
                  <a:srgbClr val="1F497D"/>
                </a:solidFill>
              </a:rPr>
              <a:t>Classical Civilisation</a:t>
            </a:r>
          </a:p>
          <a:p>
            <a:pPr defTabSz="457200"/>
            <a:r>
              <a:rPr lang="en-GB" sz="2000" dirty="0">
                <a:solidFill>
                  <a:srgbClr val="1F497D"/>
                </a:solidFill>
              </a:rPr>
              <a:t>Computer Science</a:t>
            </a:r>
          </a:p>
          <a:p>
            <a:pPr defTabSz="457200"/>
            <a:r>
              <a:rPr lang="en-GB" sz="2000" dirty="0">
                <a:solidFill>
                  <a:srgbClr val="1F497D"/>
                </a:solidFill>
              </a:rPr>
              <a:t>Drama &amp; Theatre Studies</a:t>
            </a:r>
          </a:p>
          <a:p>
            <a:pPr defTabSz="457200"/>
            <a:r>
              <a:rPr lang="en-GB" sz="2000" dirty="0">
                <a:solidFill>
                  <a:srgbClr val="1F497D"/>
                </a:solidFill>
              </a:rPr>
              <a:t>Economics</a:t>
            </a:r>
          </a:p>
          <a:p>
            <a:pPr defTabSz="457200"/>
            <a:r>
              <a:rPr lang="en-GB" sz="2000" dirty="0">
                <a:solidFill>
                  <a:srgbClr val="1F497D"/>
                </a:solidFill>
              </a:rPr>
              <a:t>Electronics</a:t>
            </a:r>
          </a:p>
          <a:p>
            <a:pPr defTabSz="457200"/>
            <a:r>
              <a:rPr lang="en-GB" sz="2000" dirty="0">
                <a:solidFill>
                  <a:srgbClr val="1F497D"/>
                </a:solidFill>
              </a:rPr>
              <a:t>English Language</a:t>
            </a:r>
          </a:p>
          <a:p>
            <a:pPr defTabSz="457200"/>
            <a:r>
              <a:rPr lang="en-GB" sz="2000" dirty="0">
                <a:solidFill>
                  <a:srgbClr val="1F497D"/>
                </a:solidFill>
              </a:rPr>
              <a:t>English Literature</a:t>
            </a:r>
          </a:p>
          <a:p>
            <a:pPr defTabSz="457200"/>
            <a:r>
              <a:rPr lang="en-GB" sz="2000" dirty="0">
                <a:solidFill>
                  <a:srgbClr val="1F497D"/>
                </a:solidFill>
              </a:rPr>
              <a:t>English Language &amp; Literature</a:t>
            </a:r>
          </a:p>
          <a:p>
            <a:pPr defTabSz="457200"/>
            <a:r>
              <a:rPr lang="en-GB" sz="2000" dirty="0">
                <a:solidFill>
                  <a:srgbClr val="1F497D"/>
                </a:solidFill>
              </a:rPr>
              <a:t>Film Studies</a:t>
            </a:r>
          </a:p>
          <a:p>
            <a:pPr defTabSz="457200"/>
            <a:r>
              <a:rPr lang="en-GB" sz="2000" dirty="0">
                <a:solidFill>
                  <a:srgbClr val="1F497D"/>
                </a:solidFill>
              </a:rPr>
              <a:t>Fine Art</a:t>
            </a:r>
          </a:p>
          <a:p>
            <a:pPr defTabSz="457200"/>
            <a:r>
              <a:rPr lang="en-GB" sz="2000" dirty="0">
                <a:solidFill>
                  <a:srgbClr val="1F497D"/>
                </a:solidFill>
              </a:rPr>
              <a:t>French</a:t>
            </a:r>
          </a:p>
          <a:p>
            <a:pPr defTabSz="457200"/>
            <a:r>
              <a:rPr lang="en-GB" sz="2000" dirty="0">
                <a:solidFill>
                  <a:srgbClr val="1F497D"/>
                </a:solidFill>
              </a:rPr>
              <a:t>Geography</a:t>
            </a:r>
          </a:p>
          <a:p>
            <a:pPr defTabSz="457200"/>
            <a:r>
              <a:rPr lang="en-GB" sz="2000" dirty="0">
                <a:solidFill>
                  <a:srgbClr val="1F497D"/>
                </a:solidFill>
              </a:rPr>
              <a:t>Geology</a:t>
            </a:r>
          </a:p>
          <a:p>
            <a:pPr defTabSz="457200"/>
            <a:r>
              <a:rPr lang="en-GB" sz="2000" dirty="0">
                <a:solidFill>
                  <a:srgbClr val="1F497D"/>
                </a:solidFill>
              </a:rPr>
              <a:t>German</a:t>
            </a:r>
          </a:p>
          <a:p>
            <a:pPr defTabSz="457200"/>
            <a:r>
              <a:rPr lang="en-GB" sz="2000" dirty="0">
                <a:solidFill>
                  <a:srgbClr val="1F497D"/>
                </a:solidFill>
              </a:rPr>
              <a:t>Graphics</a:t>
            </a:r>
          </a:p>
          <a:p>
            <a:pPr defTabSz="457200"/>
            <a:r>
              <a:rPr lang="en-GB" sz="2000" dirty="0">
                <a:solidFill>
                  <a:srgbClr val="1F497D"/>
                </a:solidFill>
              </a:rPr>
              <a:t>Health &amp; Social Care BTEC</a:t>
            </a:r>
          </a:p>
          <a:p>
            <a:pPr defTabSz="457200"/>
            <a:r>
              <a:rPr lang="en-GB" sz="2000" dirty="0">
                <a:solidFill>
                  <a:srgbClr val="1F497D"/>
                </a:solidFill>
              </a:rPr>
              <a:t>History</a:t>
            </a:r>
          </a:p>
          <a:p>
            <a:pPr defTabSz="457200"/>
            <a:r>
              <a:rPr lang="en-GB" sz="2000" dirty="0">
                <a:solidFill>
                  <a:srgbClr val="1F497D"/>
                </a:solidFill>
              </a:rPr>
              <a:t>ICT BTEC</a:t>
            </a:r>
          </a:p>
          <a:p>
            <a:pPr defTabSz="457200"/>
            <a:r>
              <a:rPr lang="en-GB" sz="2000" dirty="0">
                <a:solidFill>
                  <a:srgbClr val="1F497D"/>
                </a:solidFill>
              </a:rPr>
              <a:t>Law</a:t>
            </a:r>
          </a:p>
          <a:p>
            <a:pPr defTabSz="457200"/>
            <a:r>
              <a:rPr lang="en-GB" sz="2000" dirty="0">
                <a:solidFill>
                  <a:srgbClr val="1F497D"/>
                </a:solidFill>
              </a:rPr>
              <a:t>Mathematics</a:t>
            </a:r>
          </a:p>
          <a:p>
            <a:pPr defTabSz="457200"/>
            <a:r>
              <a:rPr lang="en-GB" sz="2000" dirty="0">
                <a:solidFill>
                  <a:srgbClr val="1F497D"/>
                </a:solidFill>
              </a:rPr>
              <a:t>Further Mathematics</a:t>
            </a:r>
          </a:p>
          <a:p>
            <a:pPr defTabSz="457200"/>
            <a:r>
              <a:rPr lang="en-GB" sz="2000" dirty="0">
                <a:solidFill>
                  <a:srgbClr val="1F497D"/>
                </a:solidFill>
              </a:rPr>
              <a:t>Statistics</a:t>
            </a:r>
          </a:p>
          <a:p>
            <a:pPr defTabSz="457200"/>
            <a:r>
              <a:rPr lang="en-GB" sz="2000" dirty="0">
                <a:solidFill>
                  <a:srgbClr val="1F497D"/>
                </a:solidFill>
              </a:rPr>
              <a:t>Media Studies</a:t>
            </a:r>
          </a:p>
          <a:p>
            <a:pPr defTabSz="457200"/>
            <a:r>
              <a:rPr lang="en-GB" sz="2000" dirty="0">
                <a:solidFill>
                  <a:srgbClr val="1F497D"/>
                </a:solidFill>
              </a:rPr>
              <a:t>Music</a:t>
            </a:r>
          </a:p>
          <a:p>
            <a:pPr defTabSz="457200"/>
            <a:r>
              <a:rPr lang="en-GB" sz="2000" dirty="0">
                <a:solidFill>
                  <a:srgbClr val="1F497D"/>
                </a:solidFill>
              </a:rPr>
              <a:t>Photography</a:t>
            </a:r>
          </a:p>
          <a:p>
            <a:pPr defTabSz="457200"/>
            <a:r>
              <a:rPr lang="en-GB" sz="2000" dirty="0">
                <a:solidFill>
                  <a:srgbClr val="1F497D"/>
                </a:solidFill>
              </a:rPr>
              <a:t>Physical Education</a:t>
            </a:r>
          </a:p>
          <a:p>
            <a:pPr defTabSz="457200"/>
            <a:r>
              <a:rPr lang="en-GB" sz="2000" dirty="0">
                <a:solidFill>
                  <a:srgbClr val="1F497D"/>
                </a:solidFill>
              </a:rPr>
              <a:t>Physics</a:t>
            </a:r>
          </a:p>
          <a:p>
            <a:pPr defTabSz="457200"/>
            <a:r>
              <a:rPr lang="en-GB" sz="2000" dirty="0">
                <a:solidFill>
                  <a:srgbClr val="1F497D"/>
                </a:solidFill>
              </a:rPr>
              <a:t>Politics</a:t>
            </a:r>
          </a:p>
          <a:p>
            <a:pPr defTabSz="457200"/>
            <a:r>
              <a:rPr lang="en-GB" sz="2000" dirty="0">
                <a:solidFill>
                  <a:srgbClr val="1F497D"/>
                </a:solidFill>
              </a:rPr>
              <a:t>Product Design</a:t>
            </a:r>
          </a:p>
          <a:p>
            <a:pPr defTabSz="457200"/>
            <a:r>
              <a:rPr lang="en-GB" sz="2000" dirty="0">
                <a:solidFill>
                  <a:srgbClr val="1F497D"/>
                </a:solidFill>
              </a:rPr>
              <a:t>Psychology</a:t>
            </a:r>
          </a:p>
          <a:p>
            <a:pPr defTabSz="457200"/>
            <a:r>
              <a:rPr lang="en-GB" sz="2000" dirty="0">
                <a:solidFill>
                  <a:srgbClr val="1F497D"/>
                </a:solidFill>
              </a:rPr>
              <a:t>Religious Studies</a:t>
            </a:r>
          </a:p>
          <a:p>
            <a:pPr defTabSz="457200"/>
            <a:r>
              <a:rPr lang="en-GB" sz="2000" dirty="0">
                <a:solidFill>
                  <a:srgbClr val="1F497D"/>
                </a:solidFill>
              </a:rPr>
              <a:t>Sociology</a:t>
            </a:r>
          </a:p>
          <a:p>
            <a:pPr defTabSz="457200"/>
            <a:r>
              <a:rPr lang="en-GB" sz="2000" dirty="0">
                <a:solidFill>
                  <a:srgbClr val="1F497D"/>
                </a:solidFill>
              </a:rPr>
              <a:t>Spanish</a:t>
            </a:r>
          </a:p>
          <a:p>
            <a:pPr defTabSz="457200"/>
            <a:r>
              <a:rPr lang="en-GB" sz="2000" dirty="0">
                <a:solidFill>
                  <a:srgbClr val="1F497D"/>
                </a:solidFill>
              </a:rPr>
              <a:t>Textiles</a:t>
            </a:r>
          </a:p>
          <a:p>
            <a:pPr defTabSz="457200"/>
            <a:endParaRPr lang="en-GB" sz="900" dirty="0">
              <a:solidFill>
                <a:prstClr val="black"/>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21878" y="3007998"/>
            <a:ext cx="3444724" cy="22985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676616541"/>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KeyTopicTaxHTField0 xmlns="16616d37-34a0-4d5d-b6d3-b350293167ee">
      <Terms xmlns="http://schemas.microsoft.com/office/infopath/2007/PartnerControls">
        <TermInfo xmlns="http://schemas.microsoft.com/office/infopath/2007/PartnerControls">
          <TermName xmlns="http://schemas.microsoft.com/office/infopath/2007/PartnerControls">Marketing</TermName>
          <TermId xmlns="http://schemas.microsoft.com/office/infopath/2007/PartnerControls">d4043a14-5ae9-41bf-86ed-41cff6f40ab7</TermId>
        </TermInfo>
      </Terms>
    </KeyTopicTaxHTField0>
    <TaxCatchAll xmlns="870ae349-e4fc-4fe9-b5e0-f72fa330884e">
      <Value>38</Value>
    </TaxCatchAll>
    <Expiry_x0020_Date xmlns="16616d37-34a0-4d5d-b6d3-b350293167ee">2016-10-04T23:00:00+00:00</Expiry_x0020_Date>
    <Impact_x0020_Analysis xmlns="16616d37-34a0-4d5d-b6d3-b350293167ee">Not relevant</Impact_x0020_Analysis>
    <Document_x0020_Owner xmlns="16616d37-34a0-4d5d-b6d3-b350293167ee">
      <UserInfo>
        <DisplayName>Ruth Blackhurst</DisplayName>
        <AccountId>529</AccountId>
        <AccountType/>
      </UserInfo>
    </Document_x0020_Owner>
    <Review_x0020_Date xmlns="16616d37-34a0-4d5d-b6d3-b350293167ee">2016-09-04T23:00:00+00:00</Review_x0020_Date>
    <Subject_x0020_Area xmlns="16616d37-34a0-4d5d-b6d3-b350293167ee">Form/Template</Subject_x0020_Area>
    <_dlc_DocId xmlns="870ae349-e4fc-4fe9-b5e0-f72fa330884e">VTWDW3ZW4YMX-2-2075</_dlc_DocId>
    <_dlc_DocIdUrl xmlns="870ae349-e4fc-4fe9-b5e0-f72fa330884e">
      <Url>http://lrdspsapp/sites/t2/_layouts/DocIdRedir.aspx?ID=VTWDW3ZW4YMX-2-2075</Url>
      <Description>VTWDW3ZW4YMX-2-2075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C5BDAE5DC72A0048B65D53434646D8EA" ma:contentTypeVersion="16" ma:contentTypeDescription="Create a new document." ma:contentTypeScope="" ma:versionID="5566e55a7dc4f59bfc6f5a6d831245ba">
  <xsd:schema xmlns:xsd="http://www.w3.org/2001/XMLSchema" xmlns:xs="http://www.w3.org/2001/XMLSchema" xmlns:p="http://schemas.microsoft.com/office/2006/metadata/properties" xmlns:ns2="16616d37-34a0-4d5d-b6d3-b350293167ee" xmlns:ns3="870ae349-e4fc-4fe9-b5e0-f72fa330884e" targetNamespace="http://schemas.microsoft.com/office/2006/metadata/properties" ma:root="true" ma:fieldsID="f5541661cc3a77197e8fd9dc8a75ed76" ns2:_="" ns3:_="">
    <xsd:import namespace="16616d37-34a0-4d5d-b6d3-b350293167ee"/>
    <xsd:import namespace="870ae349-e4fc-4fe9-b5e0-f72fa330884e"/>
    <xsd:element name="properties">
      <xsd:complexType>
        <xsd:sequence>
          <xsd:element name="documentManagement">
            <xsd:complexType>
              <xsd:all>
                <xsd:element ref="ns2:Subject_x0020_Area"/>
                <xsd:element ref="ns2:Document_x0020_Owner"/>
                <xsd:element ref="ns2:Impact_x0020_Analysis"/>
                <xsd:element ref="ns2:Expiry_x0020_Date"/>
                <xsd:element ref="ns2:Review_x0020_Date" minOccurs="0"/>
                <xsd:element ref="ns2:KeyTopicTaxHTField0" minOccurs="0"/>
                <xsd:element ref="ns3:TaxCatchAl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616d37-34a0-4d5d-b6d3-b350293167ee" elementFormDefault="qualified">
    <xsd:import namespace="http://schemas.microsoft.com/office/2006/documentManagement/types"/>
    <xsd:import namespace="http://schemas.microsoft.com/office/infopath/2007/PartnerControls"/>
    <xsd:element name="Subject_x0020_Area" ma:index="3" ma:displayName="Document Type" ma:description="Specifies the type of document" ma:format="Dropdown" ma:internalName="Subject_x0020_Area">
      <xsd:simpleType>
        <xsd:restriction base="dms:Choice">
          <xsd:enumeration value="Policy"/>
          <xsd:enumeration value="Form/Template"/>
          <xsd:enumeration value="Information"/>
          <xsd:enumeration value="User Guide"/>
          <xsd:enumeration value="Procedure"/>
          <xsd:enumeration value="Risk Assessment"/>
          <xsd:enumeration value="Strategy"/>
          <xsd:enumeration value="Impact Assessment"/>
          <xsd:enumeration value="Project Plan"/>
          <xsd:enumeration value="Consultation Papers"/>
          <xsd:enumeration value="Logo"/>
          <xsd:enumeration value="Poster"/>
          <xsd:enumeration value="Image"/>
          <xsd:enumeration value="Management Team Meetings"/>
          <xsd:enumeration value="TUPE Consultation"/>
          <xsd:enumeration value="Merger Consultation"/>
          <xsd:enumeration value="Data Protection"/>
        </xsd:restriction>
      </xsd:simpleType>
    </xsd:element>
    <xsd:element name="Document_x0020_Owner" ma:index="4" ma:displayName="Document Owner" ma:description="The person who owns this document" ma:list="UserInfo" ma:SharePointGroup="0" ma:internalName="Docum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Impact_x0020_Analysis" ma:index="5" ma:displayName="E&amp;D Impact Assessment" ma:format="Dropdown" ma:internalName="Impact_x0020_Analysis">
      <xsd:simpleType>
        <xsd:restriction base="dms:Choice">
          <xsd:enumeration value="Assessment completed"/>
          <xsd:enumeration value="Assessment required"/>
          <xsd:enumeration value="Not relevant"/>
        </xsd:restriction>
      </xsd:simpleType>
    </xsd:element>
    <xsd:element name="Expiry_x0020_Date" ma:index="6" ma:displayName="Expiry Date" ma:format="DateOnly" ma:internalName="Expiry_x0020_Date">
      <xsd:simpleType>
        <xsd:restriction base="dms:DateTime"/>
      </xsd:simpleType>
    </xsd:element>
    <xsd:element name="Review_x0020_Date" ma:index="7" nillable="true" ma:displayName="Review Date" ma:description="Date by which this document should be reviewed" ma:format="DateOnly" ma:internalName="Review_x0020_Date">
      <xsd:simpleType>
        <xsd:restriction base="dms:DateTime"/>
      </xsd:simpleType>
    </xsd:element>
    <xsd:element name="KeyTopicTaxHTField0" ma:index="10" ma:taxonomy="true" ma:internalName="KeyTopicTaxHTField0" ma:taxonomyFieldName="KeyTopic" ma:displayName="Document Category" ma:indexed="true" ma:readOnly="false" ma:default="" ma:fieldId="{162b0aa7-eade-4be8-b8b2-6aee76469d8a}" ma:sspId="7b5ce002-e464-4255-b8d7-7219665d1759" ma:termSetId="d1d641bb-4dd1-4195-be47-1e78e8bd43b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70ae349-e4fc-4fe9-b5e0-f72fa330884e" elementFormDefault="qualified">
    <xsd:import namespace="http://schemas.microsoft.com/office/2006/documentManagement/types"/>
    <xsd:import namespace="http://schemas.microsoft.com/office/infopath/2007/PartnerControls"/>
    <xsd:element name="TaxCatchAll" ma:index="11" nillable="true" ma:displayName="Taxonomy Catch All Column" ma:hidden="true" ma:list="{f216a46a-03ec-493c-9d14-8754ebc23a8f}" ma:internalName="TaxCatchAll" ma:showField="CatchAllData" ma:web="870ae349-e4fc-4fe9-b5e0-f72fa330884e">
      <xsd:complexType>
        <xsd:complexContent>
          <xsd:extension base="dms:MultiChoiceLookup">
            <xsd:sequence>
              <xsd:element name="Value" type="dms:Lookup" maxOccurs="unbounded" minOccurs="0" nillable="true"/>
            </xsd:sequence>
          </xsd:extension>
        </xsd:complexContent>
      </xsd:complexType>
    </xsd:element>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2" ma:displayName="Content Type"/>
        <xsd:element ref="dc:title" maxOccurs="1" ma:index="1" ma:displayName="Document 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363E1B4-74F9-4250-83D5-2D4A58FF4EA9}">
  <ds:schemaRefs>
    <ds:schemaRef ds:uri="http://schemas.microsoft.com/sharepoint/v3/contenttype/forms"/>
  </ds:schemaRefs>
</ds:datastoreItem>
</file>

<file path=customXml/itemProps2.xml><?xml version="1.0" encoding="utf-8"?>
<ds:datastoreItem xmlns:ds="http://schemas.openxmlformats.org/officeDocument/2006/customXml" ds:itemID="{C9119D9E-72EE-4FCB-B57E-6D4CE5B13D7B}">
  <ds:schemaRefs>
    <ds:schemaRef ds:uri="http://schemas.microsoft.com/sharepoint/events"/>
  </ds:schemaRefs>
</ds:datastoreItem>
</file>

<file path=customXml/itemProps3.xml><?xml version="1.0" encoding="utf-8"?>
<ds:datastoreItem xmlns:ds="http://schemas.openxmlformats.org/officeDocument/2006/customXml" ds:itemID="{86747B23-451F-4D97-B0B1-B6FEDAC236E0}">
  <ds:schemaRefs>
    <ds:schemaRef ds:uri="http://purl.org/dc/elements/1.1/"/>
    <ds:schemaRef ds:uri="http://schemas.microsoft.com/office/infopath/2007/PartnerControls"/>
    <ds:schemaRef ds:uri="http://purl.org/dc/terms/"/>
    <ds:schemaRef ds:uri="http://schemas.microsoft.com/office/2006/metadata/properties"/>
    <ds:schemaRef ds:uri="http://schemas.microsoft.com/office/2006/documentManagement/types"/>
    <ds:schemaRef ds:uri="870ae349-e4fc-4fe9-b5e0-f72fa330884e"/>
    <ds:schemaRef ds:uri="http://www.w3.org/XML/1998/namespace"/>
    <ds:schemaRef ds:uri="http://purl.org/dc/dcmitype/"/>
    <ds:schemaRef ds:uri="http://schemas.openxmlformats.org/package/2006/metadata/core-properties"/>
    <ds:schemaRef ds:uri="16616d37-34a0-4d5d-b6d3-b350293167ee"/>
  </ds:schemaRefs>
</ds:datastoreItem>
</file>

<file path=customXml/itemProps4.xml><?xml version="1.0" encoding="utf-8"?>
<ds:datastoreItem xmlns:ds="http://schemas.openxmlformats.org/officeDocument/2006/customXml" ds:itemID="{C0922033-4D3B-4F8B-9744-6437403BE9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616d37-34a0-4d5d-b6d3-b350293167ee"/>
    <ds:schemaRef ds:uri="870ae349-e4fc-4fe9-b5e0-f72fa33088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3552</TotalTime>
  <Words>585</Words>
  <Application>Microsoft Office PowerPoint</Application>
  <PresentationFormat>Widescreen</PresentationFormat>
  <Paragraphs>216</Paragraphs>
  <Slides>23</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Arial</vt:lpstr>
      <vt:lpstr>Calibri</vt:lpstr>
      <vt:lpstr>Calibri Light</vt:lpstr>
      <vt:lpstr>Wingdings</vt:lpstr>
      <vt:lpstr>Office Theme</vt:lpstr>
      <vt:lpstr>1_Office Theme</vt:lpstr>
      <vt:lpstr>PowerPoint Presentation</vt:lpstr>
      <vt:lpstr>Outstanding Futures: Academic and Vocational Excellence … one week in Shropshire!</vt:lpstr>
      <vt:lpstr>Outstanding Futures: Academic and Vocational Excellence</vt:lpstr>
      <vt:lpstr>PowerPoint Presentation</vt:lpstr>
      <vt:lpstr>PowerPoint Presentation</vt:lpstr>
      <vt:lpstr>Studying Post 16</vt:lpstr>
      <vt:lpstr>Making the right choice</vt:lpstr>
      <vt:lpstr>Shrewsbury Colleges Group Prospectus</vt:lpstr>
      <vt:lpstr>PowerPoint Presentation</vt:lpstr>
      <vt:lpstr>PowerPoint Presentation</vt:lpstr>
      <vt:lpstr>PowerPoint Presentation</vt:lpstr>
      <vt:lpstr>PowerPoint Presentation</vt:lpstr>
      <vt:lpstr>Things to consider…</vt:lpstr>
      <vt:lpstr>Making an Application </vt:lpstr>
      <vt:lpstr>PowerPoint Presentation</vt:lpstr>
      <vt:lpstr>PowerPoint Presentation</vt:lpstr>
      <vt:lpstr>PowerPoint Presentation</vt:lpstr>
      <vt:lpstr> Search by location and job type to get the Apprenticeship that’s right for you … </vt:lpstr>
      <vt:lpstr>PowerPoint Presentation</vt:lpstr>
      <vt:lpstr>PowerPoint Presentation</vt:lpstr>
      <vt:lpstr>PowerPoint Presentation</vt:lpstr>
      <vt:lpstr>Make the right choice of  where to study …</vt:lpstr>
      <vt:lpstr>PowerPoint Presentation</vt:lpstr>
    </vt:vector>
  </TitlesOfParts>
  <Company>Shrewsbury College of Arts &amp; Technology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Blackhurst</dc:creator>
  <cp:lastModifiedBy>Catherine Armstrong</cp:lastModifiedBy>
  <cp:revision>131</cp:revision>
  <cp:lastPrinted>2019-09-20T08:33:18Z</cp:lastPrinted>
  <dcterms:created xsi:type="dcterms:W3CDTF">2016-06-14T05:38:51Z</dcterms:created>
  <dcterms:modified xsi:type="dcterms:W3CDTF">2019-10-03T11:02:11Z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0x010100C5BDAE5DC72A0048B65D53434646D8EA</vt:lpwstr>
  </property>
  <property fmtid="{D5CDD505-2E9C-101B-9397-08002B2CF9AE}" pid="3" name="_dlc_DocIdItemGuid">
    <vt:lpwstr>bf8b5c4e-4cc7-4781-82be-e081fff17bf2</vt:lpwstr>
  </property>
  <property fmtid="{D5CDD505-2E9C-101B-9397-08002B2CF9AE}" pid="4" name="KeyTopic">
    <vt:lpwstr>38;#Marketing|d4043a14-5ae9-41bf-86ed-41cff6f40ab7</vt:lpwstr>
  </property>
</Properties>
</file>